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 strictFirstAndLastChars="0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type="screen16x9" cy="5143500" cx="9144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922" y="48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Relationship Id="rId14" Type="http://schemas.openxmlformats.org/officeDocument/2006/relationships/font" Target="fonts/font5.fntdata"/><Relationship Id="rId15" Type="http://schemas.openxmlformats.org/officeDocument/2006/relationships/font" Target="fonts/font6.fntdata"/><Relationship Id="rId16" Type="http://schemas.openxmlformats.org/officeDocument/2006/relationships/font" Target="fonts/font7.fntdata"/><Relationship Id="rId17" Type="http://schemas.openxmlformats.org/officeDocument/2006/relationships/font" Target="fonts/font8.fntdata"/><Relationship Id="rId18" Type="http://schemas.openxmlformats.org/officeDocument/2006/relationships/font" Target="fonts/font9.fntdata"/><Relationship Id="rId19" Type="http://schemas.openxmlformats.org/officeDocument/2006/relationships/font" Target="fonts/font10.fntdata"/><Relationship Id="rId20" Type="http://schemas.openxmlformats.org/officeDocument/2006/relationships/font" Target="fonts/font11.fntdata"/><Relationship Id="rId21" Type="http://schemas.openxmlformats.org/officeDocument/2006/relationships/font" Target="fonts/font12.fntdata"/><Relationship Id="rId22" Type="http://schemas.openxmlformats.org/officeDocument/2006/relationships/font" Target="fonts/font13.fntdata"/><Relationship Id="rId23" Type="http://schemas.openxmlformats.org/officeDocument/2006/relationships/font" Target="fonts/font14.fntdata"/><Relationship Id="rId24" Type="http://schemas.openxmlformats.org/officeDocument/2006/relationships/font" Target="fonts/font15.fntdata"/><Relationship Id="rId25" Type="http://schemas.openxmlformats.org/officeDocument/2006/relationships/font" Target="fonts/font16.fntdata"/><Relationship Id="rId26" Type="http://schemas.openxmlformats.org/officeDocument/2006/relationships/font" Target="fonts/font17.fntdata"/><Relationship Id="rId27" Type="http://schemas.openxmlformats.org/officeDocument/2006/relationships/font" Target="fonts/font18.fntdata"/><Relationship Id="rId28" Type="http://schemas.openxmlformats.org/officeDocument/2006/relationships/font" Target="fonts/font19.fntdata"/><Relationship Id="rId29" Type="http://schemas.openxmlformats.org/officeDocument/2006/relationships/font" Target="fonts/font20.fntdata"/><Relationship Id="rId30" Type="http://schemas.openxmlformats.org/officeDocument/2006/relationships/tableStyles" Target="tableStyle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88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97" name="Google Shape;3;n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798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2984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29845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29845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29845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29845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29845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9845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9845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9845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580" name="Google Shape;1830;p209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588" name="Google Shape;1837;p21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598" name="Google Shape;1845;p211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604" name="Google Shape;1856;g2139e008f02_0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Google Shape;1862;g2139e008f02_0_11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37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648" name="Google Shape;1877;p21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650" name="Google Shape;1883;p213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0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0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02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03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slideMaster" Target="../slideMasters/slideMaster1.xml"/></Relationships>
</file>

<file path=ppt/slideLayouts/_rels/slideLayout104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8.png"/><Relationship Id="rId4" Type="http://schemas.openxmlformats.org/officeDocument/2006/relationships/slideMaster" Target="../slideMasters/slideMaster1.xml"/></Relationships>
</file>

<file path=ppt/slideLayouts/_rels/slideLayout105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slideMaster" Target="../slideMasters/slideMaster1.xml"/></Relationships>
</file>

<file path=ppt/slideLayouts/_rels/slideLayout106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8.png"/><Relationship Id="rId4" Type="http://schemas.openxmlformats.org/officeDocument/2006/relationships/slideMaster" Target="../slideMasters/slideMaster1.xml"/></Relationships>
</file>

<file path=ppt/slideLayouts/_rels/slideLayout107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Master" Target="../slideMasters/slideMaster1.xml"/></Relationships>
</file>

<file path=ppt/slideLayouts/_rels/slideLayout10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image" Target="../media/image32.png"/><Relationship Id="rId4" Type="http://schemas.openxmlformats.org/officeDocument/2006/relationships/slideMaster" Target="../slideMasters/slideMaster1.xml"/></Relationships>
</file>

<file path=ppt/slideLayouts/_rels/slideLayout109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0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1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jpeg"/><Relationship Id="rId3" Type="http://schemas.openxmlformats.org/officeDocument/2006/relationships/slideMaster" Target="../slideMasters/slideMaster1.xml"/></Relationships>
</file>

<file path=ppt/slideLayouts/_rels/slideLayout1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Master" Target="../slideMasters/slideMaster1.xml"/></Relationships>
</file>

<file path=ppt/slideLayouts/_rels/slideLayout1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2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2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Master" Target="../slideMasters/slideMaster1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Master" Target="../slideMasters/slideMaster1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Master" Target="../slideMasters/slideMaster1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Master" Target="../slideMasters/slideMaster1.xml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7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5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6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7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1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2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3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4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5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6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8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0.png"/><Relationship Id="rId3" Type="http://schemas.openxmlformats.org/officeDocument/2006/relationships/slideMaster" Target="../slideMasters/slideMaster1.xml"/></Relationships>
</file>

<file path=ppt/slideLayouts/_rels/slideLayout9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0.png"/><Relationship Id="rId3" Type="http://schemas.openxmlformats.org/officeDocument/2006/relationships/slideMaster" Target="../slideMasters/slideMaster1.xml"/></Relationships>
</file>

<file path=ppt/slideLayouts/_rels/slideLayout9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1.png"/><Relationship Id="rId3" Type="http://schemas.openxmlformats.org/officeDocument/2006/relationships/slideMaster" Target="../slideMasters/slideMaster1.xml"/></Relationships>
</file>

<file path=ppt/slideLayouts/_rels/slideLayout9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2.png"/><Relationship Id="rId3" Type="http://schemas.openxmlformats.org/officeDocument/2006/relationships/slideMaster" Target="../slideMasters/slideMaster1.xml"/></Relationships>
</file>

<file path=ppt/slideLayouts/_rels/slideLayout9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3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27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7;p214" descr="Diagram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/>
          <a:noFill/>
          <a:ln>
            <a:noFill/>
          </a:ln>
        </p:spPr>
      </p:pic>
      <p:cxnSp>
        <p:nvCxnSpPr>
          <p:cNvPr id="3145728" name="Google Shape;8;p214"/>
          <p:cNvCxnSpPr>
            <a:cxnSpLocks/>
          </p:cNvCxnSpPr>
          <p:nvPr/>
        </p:nvCxnSpPr>
        <p:spPr>
          <a:xfrm>
            <a:off x="343814" y="3257405"/>
            <a:ext cx="527043" cy="0"/>
          </a:xfrm>
          <a:prstGeom prst="straightConnector1"/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576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394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2" name="Google Shape;86;p22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89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/>
          <a:noFill/>
          <a:ln>
            <a:noFill/>
          </a:ln>
        </p:spPr>
      </p:sp>
      <p:sp>
        <p:nvSpPr>
          <p:cNvPr id="1049490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91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92" name="Google Shape;90;p22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222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1" name="Google Shape;1688;p313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07" name="Google Shape;1689;p31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23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048952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3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4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5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6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7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8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9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0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1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962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375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8" name="Google Shape;1703;p314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73" name="Google Shape;1704;p31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76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049429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0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1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2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3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4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5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6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7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8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439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83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Google Shape;1718;p315" descr="Background pattern  Description automatically generated with medium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181" name="Google Shape;1719;p315" descr="A group of people sitting at a tabl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/>
          <a:noFill/>
          <a:ln>
            <a:noFill/>
          </a:ln>
        </p:spPr>
      </p:pic>
      <p:pic>
        <p:nvPicPr>
          <p:cNvPr id="2097182" name="Google Shape;1720;p31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8794" name="Google Shape;1721;p315"/>
          <p:cNvSpPr/>
          <p:nvPr/>
        </p:nvSpPr>
        <p:spPr>
          <a:xfrm>
            <a:off x="0" y="1107751"/>
            <a:ext cx="4864308" cy="2927999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95" name="Google Shape;1722;p315"/>
          <p:cNvSpPr/>
          <p:nvPr/>
        </p:nvSpPr>
        <p:spPr>
          <a:xfrm>
            <a:off x="185197" y="1339045"/>
            <a:ext cx="69448" cy="2465408"/>
          </a:xfrm>
          <a:prstGeom prst="rect"/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96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20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7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352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3" name="Google Shape;1726;p316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254" name="Google Shape;1727;p31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53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51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11" name="Google Shape;1730;p316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/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55" name="Google Shape;1731;p316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/>
          <a:noFill/>
          <a:ln>
            <a:noFill/>
          </a:ln>
        </p:spPr>
      </p:pic>
      <p:sp>
        <p:nvSpPr>
          <p:cNvPr id="104935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62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Google Shape;1734;p317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166" name="Google Shape;1735;p3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738" name="Google Shape;1736;p317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/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69" name="Google Shape;1737;p317"/>
          <p:cNvSpPr/>
          <p:nvPr/>
        </p:nvSpPr>
        <p:spPr>
          <a:xfrm>
            <a:off x="0" y="1037770"/>
            <a:ext cx="9144000" cy="1613989"/>
          </a:xfrm>
          <a:prstGeom prst="rect"/>
          <a:solidFill>
            <a:schemeClr val="accen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67" name="Google Shape;1738;p31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/>
          <a:noFill/>
          <a:ln>
            <a:noFill/>
          </a:ln>
        </p:spPr>
      </p:pic>
      <p:sp>
        <p:nvSpPr>
          <p:cNvPr id="1048670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347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9" name="Google Shape;1741;p318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250" name="Google Shape;1742;p31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48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36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10" name="Google Shape;1745;p318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/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51" name="Google Shape;1746;p31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/>
          <a:noFill/>
          <a:ln>
            <a:noFill/>
          </a:ln>
        </p:spPr>
      </p:pic>
      <p:sp>
        <p:nvSpPr>
          <p:cNvPr id="104933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8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Google Shape;1749;p319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177" name="Google Shape;1750;p31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741" name="Google Shape;1751;p319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/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73" name="Google Shape;1752;p319"/>
          <p:cNvSpPr/>
          <p:nvPr/>
        </p:nvSpPr>
        <p:spPr>
          <a:xfrm>
            <a:off x="0" y="1037770"/>
            <a:ext cx="9144000" cy="1613989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78" name="Google Shape;1753;p31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/>
          <a:noFill/>
          <a:ln>
            <a:noFill/>
          </a:ln>
        </p:spPr>
      </p:pic>
      <p:sp>
        <p:nvSpPr>
          <p:cNvPr id="104877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374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9" name="Google Shape;1756;p32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270" name="Google Shape;1757;p32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pic>
        <p:nvPicPr>
          <p:cNvPr id="2097271" name="Google Shape;1758;p320" descr="A picture containing text, dark, night sky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/>
          <a:noFill/>
          <a:ln>
            <a:noFill/>
          </a:ln>
        </p:spPr>
      </p:pic>
      <p:pic>
        <p:nvPicPr>
          <p:cNvPr id="2097272" name="Google Shape;1759;p320" descr="Chart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4">
            <a:alphaModFix/>
          </a:blip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/>
          <a:noFill/>
          <a:ln>
            <a:noFill/>
          </a:ln>
        </p:spPr>
      </p:pic>
      <p:sp>
        <p:nvSpPr>
          <p:cNvPr id="1049427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cap="none" sz="28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220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03" name="Google Shape;1763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04" name="Google Shape;1764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05" name="Google Shape;1765;p32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pic>
        <p:nvPicPr>
          <p:cNvPr id="2097206" name="Google Shape;1766;p321" descr="A picture containing text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/>
          <a:noFill/>
          <a:ln>
            <a:noFill/>
          </a:ln>
        </p:spPr>
      </p:pic>
      <p:sp>
        <p:nvSpPr>
          <p:cNvPr id="1048949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50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225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0" name="Google Shape;1770;p32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/>
          <a:noFill/>
          <a:ln>
            <a:noFill/>
          </a:ln>
        </p:spPr>
      </p:pic>
      <p:pic>
        <p:nvPicPr>
          <p:cNvPr id="2097211" name="Google Shape;1771;p32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64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65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0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66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226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8967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/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b="1" cap="none" sz="105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2097212" name="Google Shape;94;p223" descr="A group of people in clothing  Description automatically generated with medium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/>
            <a:noFill/>
            <a:ln>
              <a:noFill/>
            </a:ln>
          </p:spPr>
        </p:pic>
      </p:grpSp>
      <p:pic>
        <p:nvPicPr>
          <p:cNvPr id="2097213" name="Google Shape;95;p22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68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69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70" name="Google Shape;98;p22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313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35" name="Google Shape;1777;p323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/>
            <a:noFill/>
            <a:ln>
              <a:noFill/>
            </a:ln>
          </p:spPr>
        </p:pic>
        <p:sp>
          <p:nvSpPr>
            <p:cNvPr id="1049222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/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36" name="Google Shape;1779;p32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15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223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24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25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0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26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354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56" name="Google Shape;1787;p324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/>
            <a:noFill/>
            <a:ln>
              <a:noFill/>
            </a:ln>
          </p:spPr>
        </p:pic>
        <p:sp>
          <p:nvSpPr>
            <p:cNvPr id="1049353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/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57" name="Google Shape;1789;p32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56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354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55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56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0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57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66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Google Shape;1796;p325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80" name="Google Shape;1797;p3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81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8682" name="Google Shape;1799;p325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rgbClr val="BD873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683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84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397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1" name="Google Shape;1803;p326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12" name="Google Shape;1804;p32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513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9514" name="Google Shape;1806;p326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15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16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203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6" name="Google Shape;1810;p327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77" name="Google Shape;1811;p32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878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8879" name="Google Shape;1813;p327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0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81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280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7" name="Google Shape;1817;p328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 cap="none" sz="1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3" name="Google Shape;1818;p328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/>
          <a:solidFill>
            <a:schemeClr val="dk2"/>
          </a:solidFill>
          <a:ln>
            <a:noFill/>
          </a:ln>
        </p:spPr>
      </p:pic>
      <p:sp>
        <p:nvSpPr>
          <p:cNvPr id="1049128" name="Google Shape;1819;p32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145785" name="Google Shape;1820;p328"/>
          <p:cNvCxnSpPr>
            <a:cxnSpLocks/>
          </p:cNvCxnSpPr>
          <p:nvPr/>
        </p:nvCxnSpPr>
        <p:spPr>
          <a:xfrm>
            <a:off x="777369" y="2062045"/>
            <a:ext cx="0" cy="1882258"/>
          </a:xfrm>
          <a:prstGeom prst="straightConnector1"/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97224" name="Google Shape;1821;p328" descr="A picture containing indoor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/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9129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238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30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446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0" name="Google Shape;1825;p329" descr="A picture containing graphical user interface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9680" name="Google Shape;1826;p329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338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40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7" name="Google Shape;100;p224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2" name="Google Shape;101;p22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58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9559" name="Google Shape;103;p224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60" name="Google Shape;104;p224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61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62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3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8" name="Google Shape;108;p225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30" name="Google Shape;109;p22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89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9190" name="Google Shape;111;p225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91" name="Google Shape;112;p225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92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93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474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54" name="Google Shape;116;p226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305" name="Google Shape;117;p22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55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9756" name="Google Shape;119;p226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57" name="Google Shape;120;p226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58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59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340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3" name="Google Shape;124;p22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00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1" name="Google Shape;126;p22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302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84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Google Shape;129;p22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98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9" name="Google Shape;131;p22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00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742" name="Google Shape;133;p228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84" name="Google Shape;134;p228" descr="Application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/>
          <a:noFill/>
          <a:ln>
            <a:noFill/>
          </a:ln>
        </p:spPr>
      </p:pic>
      <p:sp>
        <p:nvSpPr>
          <p:cNvPr id="1048801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378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6" name="Google Shape;137;p22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44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45" name="Google Shape;139;p22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46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824" name="Google Shape;141;p229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77" name="Google Shape;142;p229" descr="Application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/>
          <a:noFill/>
          <a:ln>
            <a:noFill/>
          </a:ln>
        </p:spPr>
      </p:pic>
      <p:sp>
        <p:nvSpPr>
          <p:cNvPr id="1049447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88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Google Shape;145;p23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15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16" name="Google Shape;147;p23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17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743" name="Google Shape;149;p230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87" name="Google Shape;150;p23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/>
          <a:noFill/>
          <a:ln>
            <a:noFill/>
          </a:ln>
        </p:spPr>
      </p:pic>
      <p:sp>
        <p:nvSpPr>
          <p:cNvPr id="1048818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377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4" name="Google Shape;153;p23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40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41" name="Google Shape;155;p23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42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823" name="Google Shape;157;p231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75" name="Google Shape;158;p23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/>
          <a:noFill/>
          <a:ln>
            <a:noFill/>
          </a:ln>
        </p:spPr>
      </p:pic>
      <p:sp>
        <p:nvSpPr>
          <p:cNvPr id="1049443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3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Google Shape;11;p215" descr="A picture containing person, computer, indoor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/>
          <a:noFill/>
          <a:ln>
            <a:noFill/>
          </a:ln>
        </p:spPr>
      </p:pic>
      <p:pic>
        <p:nvPicPr>
          <p:cNvPr id="2097154" name="Google Shape;12;p21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/>
          <a:noFill/>
          <a:ln>
            <a:noFill/>
          </a:ln>
        </p:spPr>
      </p:pic>
      <p:sp>
        <p:nvSpPr>
          <p:cNvPr id="1048581" name="Google Shape;13;p215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2" name="Google Shape;14;p215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3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584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43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4" name="Google Shape;161;p23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01" name="Google Shape;162;p232"/>
          <p:cNvSpPr/>
          <p:nvPr/>
        </p:nvSpPr>
        <p:spPr>
          <a:xfrm>
            <a:off x="4109012" y="748626"/>
            <a:ext cx="327256" cy="3808292"/>
          </a:xfrm>
          <a:prstGeom prst="rect"/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02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/>
          <a:noFill/>
          <a:ln>
            <a:noFill/>
          </a:ln>
        </p:spPr>
      </p:sp>
      <p:sp>
        <p:nvSpPr>
          <p:cNvPr id="1049603" name="Google Shape;164;p232"/>
          <p:cNvSpPr/>
          <p:nvPr/>
        </p:nvSpPr>
        <p:spPr>
          <a:xfrm>
            <a:off x="4436268" y="973867"/>
            <a:ext cx="4707732" cy="513923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04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05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373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8" name="Google Shape;168;p23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22" name="Google Shape;169;p233"/>
          <p:cNvSpPr/>
          <p:nvPr/>
        </p:nvSpPr>
        <p:spPr>
          <a:xfrm>
            <a:off x="4109012" y="748626"/>
            <a:ext cx="327256" cy="3808292"/>
          </a:xfrm>
          <a:prstGeom prst="rect"/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23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/>
          <a:noFill/>
          <a:ln>
            <a:noFill/>
          </a:ln>
        </p:spPr>
      </p:sp>
      <p:sp>
        <p:nvSpPr>
          <p:cNvPr id="1049424" name="Google Shape;171;p233"/>
          <p:cNvSpPr/>
          <p:nvPr/>
        </p:nvSpPr>
        <p:spPr>
          <a:xfrm>
            <a:off x="4436268" y="973867"/>
            <a:ext cx="4707732" cy="513923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25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26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89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Google Shape;175;p234"/>
          <p:cNvSpPr/>
          <p:nvPr/>
        </p:nvSpPr>
        <p:spPr>
          <a:xfrm>
            <a:off x="4572000" y="0"/>
            <a:ext cx="4572000" cy="514349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20" name="Google Shape;176;p23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821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/>
          <a:noFill/>
          <a:ln>
            <a:noFill/>
          </a:ln>
        </p:spPr>
      </p:sp>
      <p:sp>
        <p:nvSpPr>
          <p:cNvPr id="1048822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3" name="Google Shape;179;p234"/>
          <p:cNvSpPr/>
          <p:nvPr/>
        </p:nvSpPr>
        <p:spPr>
          <a:xfrm>
            <a:off x="4879819" y="656889"/>
            <a:ext cx="90534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24" name="Google Shape;180;p234"/>
          <p:cNvSpPr/>
          <p:nvPr/>
        </p:nvSpPr>
        <p:spPr>
          <a:xfrm>
            <a:off x="4241543" y="1368179"/>
            <a:ext cx="660903" cy="660903"/>
          </a:xfrm>
          <a:prstGeom prst="ellipse"/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25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/>
          <a:noFill/>
          <a:ln>
            <a:noFill/>
          </a:ln>
        </p:spPr>
      </p:sp>
      <p:sp>
        <p:nvSpPr>
          <p:cNvPr id="1048826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7" name="Google Shape;183;p234"/>
          <p:cNvSpPr/>
          <p:nvPr/>
        </p:nvSpPr>
        <p:spPr>
          <a:xfrm>
            <a:off x="4241543" y="2951688"/>
            <a:ext cx="660903" cy="660903"/>
          </a:xfrm>
          <a:prstGeom prst="ellipse"/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28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/>
          <a:noFill/>
          <a:ln>
            <a:noFill/>
          </a:ln>
        </p:spPr>
      </p:sp>
      <p:sp>
        <p:nvSpPr>
          <p:cNvPr id="1048829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393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78" name="Google Shape;187;p235"/>
          <p:cNvSpPr/>
          <p:nvPr/>
        </p:nvSpPr>
        <p:spPr>
          <a:xfrm>
            <a:off x="4572000" y="0"/>
            <a:ext cx="4572000" cy="514349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79" name="Google Shape;188;p23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480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/>
          <a:noFill/>
          <a:ln>
            <a:noFill/>
          </a:ln>
        </p:spPr>
      </p:sp>
      <p:sp>
        <p:nvSpPr>
          <p:cNvPr id="1049481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82" name="Google Shape;191;p235"/>
          <p:cNvSpPr/>
          <p:nvPr/>
        </p:nvSpPr>
        <p:spPr>
          <a:xfrm>
            <a:off x="4879819" y="656889"/>
            <a:ext cx="90534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83" name="Google Shape;192;p235"/>
          <p:cNvSpPr/>
          <p:nvPr/>
        </p:nvSpPr>
        <p:spPr>
          <a:xfrm>
            <a:off x="4241543" y="1368179"/>
            <a:ext cx="660903" cy="660903"/>
          </a:xfrm>
          <a:prstGeom prst="ellipse"/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84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/>
          <a:noFill/>
          <a:ln>
            <a:noFill/>
          </a:ln>
        </p:spPr>
      </p:sp>
      <p:sp>
        <p:nvSpPr>
          <p:cNvPr id="1049485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86" name="Google Shape;195;p235"/>
          <p:cNvSpPr/>
          <p:nvPr/>
        </p:nvSpPr>
        <p:spPr>
          <a:xfrm>
            <a:off x="4241543" y="2951688"/>
            <a:ext cx="660903" cy="660903"/>
          </a:xfrm>
          <a:prstGeom prst="ellipse"/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87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/>
          <a:noFill/>
          <a:ln>
            <a:noFill/>
          </a:ln>
        </p:spPr>
      </p:sp>
      <p:sp>
        <p:nvSpPr>
          <p:cNvPr id="1049488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63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Google Shape;199;p23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164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04867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/>
            <a:solidFill>
              <a:srgbClr val="C4CFE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7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/>
            <a:solidFill>
              <a:srgbClr val="5575C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7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/>
            <a:solidFill>
              <a:srgbClr val="22366A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867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/>
          <a:noFill/>
          <a:ln>
            <a:noFill/>
          </a:ln>
        </p:spPr>
      </p:sp>
      <p:sp>
        <p:nvSpPr>
          <p:cNvPr id="104867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7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77" name="Google Shape;207;p23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357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8" name="Google Shape;209;p23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58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/>
          <a:noFill/>
          <a:ln>
            <a:noFill/>
          </a:ln>
        </p:spPr>
      </p:sp>
      <p:sp>
        <p:nvSpPr>
          <p:cNvPr id="1049359" name="Google Shape;211;p237"/>
          <p:cNvSpPr/>
          <p:nvPr/>
        </p:nvSpPr>
        <p:spPr>
          <a:xfrm>
            <a:off x="-1" y="1178120"/>
            <a:ext cx="4781551" cy="3333750"/>
          </a:xfrm>
          <a:prstGeom prst="rect"/>
          <a:solidFill>
            <a:srgbClr val="C4CFEE">
              <a:alpha val="20000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60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61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62" name="Google Shape;214;p23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319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8" name="Google Shape;216;p23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40" name="Google Shape;217;p238"/>
          <p:cNvSpPr/>
          <p:nvPr/>
        </p:nvSpPr>
        <p:spPr>
          <a:xfrm>
            <a:off x="4135880" y="856040"/>
            <a:ext cx="142497" cy="879326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41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/>
          <a:noFill/>
          <a:ln>
            <a:noFill/>
          </a:ln>
        </p:spPr>
      </p:sp>
      <p:sp>
        <p:nvSpPr>
          <p:cNvPr id="1049242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43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44" name="Google Shape;221;p23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473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4" name="Google Shape;223;p23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50" name="Google Shape;224;p239"/>
          <p:cNvSpPr/>
          <p:nvPr/>
        </p:nvSpPr>
        <p:spPr>
          <a:xfrm>
            <a:off x="3817856" y="656889"/>
            <a:ext cx="143829" cy="34409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51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/>
          <a:noFill/>
          <a:ln>
            <a:noFill/>
          </a:ln>
        </p:spPr>
      </p:sp>
      <p:sp>
        <p:nvSpPr>
          <p:cNvPr id="1049752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53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263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7" name="Google Shape;229;p240"/>
          <p:cNvSpPr/>
          <p:nvPr/>
        </p:nvSpPr>
        <p:spPr>
          <a:xfrm>
            <a:off x="5312964" y="0"/>
            <a:ext cx="3831036" cy="5143494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78" name="Google Shape;230;p24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079" name="Google Shape;231;p240"/>
          <p:cNvSpPr/>
          <p:nvPr/>
        </p:nvSpPr>
        <p:spPr>
          <a:xfrm>
            <a:off x="5302804" y="575609"/>
            <a:ext cx="143829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80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/>
          <a:noFill/>
          <a:ln>
            <a:noFill/>
          </a:ln>
        </p:spPr>
      </p:sp>
      <p:sp>
        <p:nvSpPr>
          <p:cNvPr id="1049081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82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44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67" name="Google Shape;236;p241"/>
          <p:cNvSpPr/>
          <p:nvPr/>
        </p:nvSpPr>
        <p:spPr>
          <a:xfrm>
            <a:off x="0" y="-1"/>
            <a:ext cx="4898780" cy="5143498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05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98" name="Google Shape;237;p24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/>
          <a:noFill/>
          <a:ln>
            <a:noFill/>
          </a:ln>
        </p:spPr>
      </p:pic>
      <p:pic>
        <p:nvPicPr>
          <p:cNvPr id="2097299" name="Google Shape;238;p24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68" name="Google Shape;239;p241"/>
          <p:cNvSpPr/>
          <p:nvPr/>
        </p:nvSpPr>
        <p:spPr>
          <a:xfrm>
            <a:off x="0" y="378373"/>
            <a:ext cx="3866493" cy="461141"/>
          </a:xfrm>
          <a:prstGeom prst="rect"/>
          <a:solidFill>
            <a:srgbClr val="BD873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b="0" cap="none" sz="1013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669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70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71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238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cap="none" sz="15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35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Google Shape;18;p21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136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137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1048589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729" name="Google Shape;22;p216"/>
              <p:cNvCxnSpPr>
                <a:cxnSpLocks/>
              </p:cNvCxnSpPr>
              <p:nvPr/>
            </p:nvCxnSpPr>
            <p:spPr>
              <a:xfrm>
                <a:off x="216745" y="415952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8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3145730" name="Google Shape;24;p216"/>
              <p:cNvCxnSpPr>
                <a:cxnSpLocks/>
              </p:cNvCxnSpPr>
              <p:nvPr/>
            </p:nvCxnSpPr>
            <p:spPr>
              <a:xfrm>
                <a:off x="216745" y="1402852"/>
                <a:ext cx="0" cy="2047541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590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32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1049247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48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3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324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/>
                <a:solidFill>
                  <a:srgbClr val="F2F2F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ah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442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1049672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73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444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445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674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/>
                <a:solidFill>
                  <a:srgbClr val="F2F2F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5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6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677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78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ah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679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65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Google Shape;268;p24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/>
          <a:noFill/>
          <a:ln>
            <a:noFill/>
          </a:ln>
        </p:spPr>
      </p:pic>
      <p:sp>
        <p:nvSpPr>
          <p:cNvPr id="1048678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358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9" name="Google Shape;271;p245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/>
          <a:noFill/>
          <a:ln>
            <a:noFill/>
          </a:ln>
        </p:spPr>
      </p:pic>
      <p:sp>
        <p:nvSpPr>
          <p:cNvPr id="1049363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0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92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Google Shape;274;p246" descr="Ico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/>
          <a:noFill/>
          <a:ln>
            <a:noFill/>
          </a:ln>
        </p:spPr>
      </p:pic>
      <p:sp>
        <p:nvSpPr>
          <p:cNvPr id="1048848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9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370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6" name="Google Shape;278;p24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0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10" name="Google Shape;280;p247"/>
          <p:cNvSpPr/>
          <p:nvPr/>
        </p:nvSpPr>
        <p:spPr>
          <a:xfrm>
            <a:off x="919659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13" name="Google Shape;283;p247"/>
          <p:cNvSpPr/>
          <p:nvPr/>
        </p:nvSpPr>
        <p:spPr>
          <a:xfrm>
            <a:off x="5373397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1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1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18" name="Google Shape;288;p24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210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Google Shape;290;p24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02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03" name="Google Shape;292;p248"/>
          <p:cNvSpPr/>
          <p:nvPr/>
        </p:nvSpPr>
        <p:spPr>
          <a:xfrm>
            <a:off x="919659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04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05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06" name="Google Shape;295;p248"/>
          <p:cNvSpPr/>
          <p:nvPr/>
        </p:nvSpPr>
        <p:spPr>
          <a:xfrm>
            <a:off x="5373397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07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08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09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10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11" name="Google Shape;300;p24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228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4" name="Google Shape;302;p24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752" name="Google Shape;303;p249"/>
          <p:cNvCxnSpPr>
            <a:cxnSpLocks/>
          </p:cNvCxnSpPr>
          <p:nvPr/>
        </p:nvCxnSpPr>
        <p:spPr>
          <a:xfrm rot="10800000" flipH="1">
            <a:off x="0" y="2140588"/>
            <a:ext cx="9143999" cy="1"/>
          </a:xfrm>
          <a:prstGeom prst="straightConnector1"/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9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1048971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2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/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3" name="Google Shape;307;p249"/>
            <p:cNvCxnSpPr>
              <a:cxnSpLocks/>
            </p:cNvCxnSpPr>
            <p:nvPr/>
          </p:nvCxnSpPr>
          <p:spPr>
            <a:xfrm>
              <a:off x="2537525" y="2088797"/>
              <a:ext cx="0" cy="548435"/>
            </a:xfrm>
            <a:prstGeom prst="straightConnector1"/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73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/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30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1048974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5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/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4" name="Google Shape;312;p249"/>
            <p:cNvCxnSpPr>
              <a:cxnSpLocks/>
            </p:cNvCxnSpPr>
            <p:nvPr/>
          </p:nvCxnSpPr>
          <p:spPr>
            <a:xfrm>
              <a:off x="6606476" y="2088797"/>
              <a:ext cx="0" cy="548435"/>
            </a:xfrm>
            <a:prstGeom prst="straightConnector1"/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76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/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77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78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79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80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81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82" name="Google Shape;319;p24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432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5" name="Google Shape;321;p25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06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07" name="Google Shape;323;p250"/>
          <p:cNvSpPr/>
          <p:nvPr/>
        </p:nvSpPr>
        <p:spPr>
          <a:xfrm>
            <a:off x="919659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08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09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10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11" name="Google Shape;327;p250"/>
          <p:cNvSpPr/>
          <p:nvPr/>
        </p:nvSpPr>
        <p:spPr>
          <a:xfrm>
            <a:off x="3889103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12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13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14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15" name="Google Shape;331;p250"/>
          <p:cNvSpPr/>
          <p:nvPr/>
        </p:nvSpPr>
        <p:spPr>
          <a:xfrm>
            <a:off x="6858546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16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17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18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19" name="Google Shape;335;p25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31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7" name="Google Shape;337;p25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17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227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8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228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229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230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231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32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33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34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35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236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237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238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39" name="Google Shape;352;p25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45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Google Shape;27;p28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05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06" name="Google Shape;29;p28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2097157" name="Google Shape;31;p282" descr="Icon  Description automatically generated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>
              <a:alphaModFix/>
            </a:blip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/>
            <a:noFill/>
            <a:ln>
              <a:noFill/>
            </a:ln>
          </p:spPr>
        </p:pic>
        <p:grpSp>
          <p:nvGrpSpPr>
            <p:cNvPr id="147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48607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08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09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0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1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2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3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4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8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48615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6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617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18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19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20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21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22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23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24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25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21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Google Shape;354;p25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12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912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913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914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915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8916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17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18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19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20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921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922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923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24" name="Google Shape;369;p25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349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2" name="Google Shape;371;p25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50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38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39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40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41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342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43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44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45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46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47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48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49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50" name="Google Shape;386;p25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85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Google Shape;388;p25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186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802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7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803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804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805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8806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07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08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09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10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811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812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813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14" name="Google Shape;403;p25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285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8" name="Google Shape;405;p25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35" name="Google Shape;406;p255"/>
          <p:cNvSpPr/>
          <p:nvPr/>
        </p:nvSpPr>
        <p:spPr>
          <a:xfrm>
            <a:off x="0" y="2091264"/>
            <a:ext cx="9144000" cy="219793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86" name="Google Shape;407;p255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/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136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37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38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39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40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41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42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143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144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145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46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47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48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49" name="Google Shape;421;p25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475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6" name="Google Shape;423;p25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60" name="Google Shape;424;p256"/>
          <p:cNvSpPr/>
          <p:nvPr/>
        </p:nvSpPr>
        <p:spPr>
          <a:xfrm>
            <a:off x="0" y="2091264"/>
            <a:ext cx="9144000" cy="219793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871" name="Google Shape;425;p256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/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761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62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63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64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65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66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67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768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769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770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71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72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73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74" name="Google Shape;439;p25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236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8" name="Google Shape;441;p25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020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37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238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3145763" name="Google Shape;445;p257"/>
              <p:cNvCxnSpPr>
                <a:cxnSpLocks/>
                <a:endCxn id="1049022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21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22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3145764" name="Google Shape;449;p257"/>
              <p:cNvCxnSpPr>
                <a:cxnSpLocks/>
                <a:endCxn id="104902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23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24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0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3145765" name="Google Shape;453;p257"/>
              <p:cNvCxnSpPr>
                <a:cxnSpLocks/>
                <a:endCxn id="1049026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2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26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3145766" name="Google Shape;457;p257"/>
              <p:cNvCxnSpPr>
                <a:cxnSpLocks/>
                <a:endCxn id="104902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27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2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029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0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1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2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3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4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5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6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7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8" name="Google Shape;469;p25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436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7" name="Google Shape;471;p25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437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104965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855" name="Google Shape;474;p258"/>
            <p:cNvCxnSpPr>
              <a:cxnSpLocks/>
            </p:cNvCxnSpPr>
            <p:nvPr/>
          </p:nvCxnSpPr>
          <p:spPr>
            <a:xfrm>
              <a:off x="1060806" y="3403616"/>
              <a:ext cx="0" cy="914162"/>
            </a:xfrm>
            <a:prstGeom prst="straightConnector1"/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38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1049654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856" name="Google Shape;477;p258"/>
            <p:cNvCxnSpPr>
              <a:cxnSpLocks/>
            </p:cNvCxnSpPr>
            <p:nvPr/>
          </p:nvCxnSpPr>
          <p:spPr>
            <a:xfrm>
              <a:off x="4979664" y="1698859"/>
              <a:ext cx="0" cy="914162"/>
            </a:xfrm>
            <a:prstGeom prst="straightConnector1"/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39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3145857" name="Google Shape;479;p258"/>
            <p:cNvCxnSpPr>
              <a:cxnSpLocks/>
            </p:cNvCxnSpPr>
            <p:nvPr/>
          </p:nvCxnSpPr>
          <p:spPr>
            <a:xfrm>
              <a:off x="1060806" y="1698859"/>
              <a:ext cx="0" cy="914162"/>
            </a:xfrm>
            <a:prstGeom prst="straightConnector1"/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55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0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3145858" name="Google Shape;482;p258"/>
            <p:cNvCxnSpPr>
              <a:cxnSpLocks/>
            </p:cNvCxnSpPr>
            <p:nvPr/>
          </p:nvCxnSpPr>
          <p:spPr>
            <a:xfrm>
              <a:off x="4979664" y="3403616"/>
              <a:ext cx="0" cy="914162"/>
            </a:xfrm>
            <a:prstGeom prst="straightConnector1"/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56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657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8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9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60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61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0000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62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63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64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65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66" name="Google Shape;493;p25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266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1" name="Google Shape;495;p25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267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268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095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776" name="Google Shape;499;p259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69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777" name="Google Shape;501;p259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96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097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cap="none" sz="1400" i="0" lang="en-US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98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cap="none" sz="1400" i="0" lang="en-US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99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cap="none" sz="1200" i="0" lang="en-US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cap="none" sz="12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00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cap="none" sz="1200" i="0" lang="en-US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cap="none" sz="12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366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5" name="Google Shape;508;p26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367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368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403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820" name="Google Shape;512;p260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69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821" name="Google Shape;514;p260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404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405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06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07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0000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08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208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5" name="Google Shape;521;p26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09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2097196" name="Google Shape;523;p261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>
              <a:alphaModFix/>
            </a:blip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/>
            <a:noFill/>
            <a:ln>
              <a:noFill/>
            </a:ln>
          </p:spPr>
        </p:pic>
        <p:sp>
          <p:nvSpPr>
            <p:cNvPr id="1048892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893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894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895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8896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97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98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99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00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01" name="Google Shape;533;p26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52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Google Shape;54;p217" descr="A computer on a table  Description automatically generated with medium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/>
          <a:noFill/>
          <a:ln>
            <a:noFill/>
          </a:ln>
        </p:spPr>
      </p:pic>
      <p:pic>
        <p:nvPicPr>
          <p:cNvPr id="2097159" name="Google Shape;55;p2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38" name="Google Shape;56;p217"/>
          <p:cNvSpPr/>
          <p:nvPr/>
        </p:nvSpPr>
        <p:spPr>
          <a:xfrm>
            <a:off x="2240495" y="1407885"/>
            <a:ext cx="4811571" cy="76670"/>
          </a:xfrm>
          <a:prstGeom prst="rect"/>
          <a:solidFill>
            <a:srgbClr val="F0C8CE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60" name="Google Shape;57;p2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/>
          <a:noFill/>
          <a:ln>
            <a:noFill/>
          </a:ln>
        </p:spPr>
      </p:pic>
      <p:sp>
        <p:nvSpPr>
          <p:cNvPr id="1048639" name="Google Shape;58;p217"/>
          <p:cNvSpPr/>
          <p:nvPr/>
        </p:nvSpPr>
        <p:spPr>
          <a:xfrm>
            <a:off x="2233323" y="613458"/>
            <a:ext cx="4818743" cy="794427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40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cap="none" sz="18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41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1400" i="1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7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Google Shape;535;p26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8744" name="Google Shape;536;p262"/>
          <p:cNvSpPr/>
          <p:nvPr/>
        </p:nvSpPr>
        <p:spPr>
          <a:xfrm>
            <a:off x="775398" y="1631221"/>
            <a:ext cx="940529" cy="940529"/>
          </a:xfrm>
          <a:prstGeom prst="ellipse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45" name="Google Shape;537;p262"/>
          <p:cNvSpPr/>
          <p:nvPr/>
        </p:nvSpPr>
        <p:spPr>
          <a:xfrm>
            <a:off x="777473" y="3291039"/>
            <a:ext cx="940529" cy="940529"/>
          </a:xfrm>
          <a:prstGeom prst="ellipse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46" name="Google Shape;538;p262"/>
          <p:cNvSpPr/>
          <p:nvPr/>
        </p:nvSpPr>
        <p:spPr>
          <a:xfrm>
            <a:off x="5148140" y="1631221"/>
            <a:ext cx="940529" cy="940529"/>
          </a:xfrm>
          <a:prstGeom prst="ellipse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47" name="Google Shape;539;p262"/>
          <p:cNvSpPr/>
          <p:nvPr/>
        </p:nvSpPr>
        <p:spPr>
          <a:xfrm>
            <a:off x="5150215" y="3291039"/>
            <a:ext cx="940529" cy="940529"/>
          </a:xfrm>
          <a:prstGeom prst="ellipse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48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49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50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51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52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/>
          <a:noFill/>
          <a:ln>
            <a:noFill/>
          </a:ln>
        </p:spPr>
      </p:sp>
      <p:sp>
        <p:nvSpPr>
          <p:cNvPr id="1048753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/>
          <a:noFill/>
          <a:ln>
            <a:noFill/>
          </a:ln>
        </p:spPr>
      </p:sp>
      <p:sp>
        <p:nvSpPr>
          <p:cNvPr id="1048754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/>
          <a:noFill/>
          <a:ln>
            <a:noFill/>
          </a:ln>
        </p:spPr>
      </p:sp>
      <p:sp>
        <p:nvSpPr>
          <p:cNvPr id="1048755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/>
          <a:noFill/>
          <a:ln>
            <a:noFill/>
          </a:ln>
        </p:spPr>
      </p:sp>
      <p:sp>
        <p:nvSpPr>
          <p:cNvPr id="1048756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57" name="Google Shape;549;p26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36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1" name="Google Shape;551;p26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61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69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rgbClr val="22366A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2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70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71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72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373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74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75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76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77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78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79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80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81" name="Google Shape;566;p26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90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8830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31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ah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32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33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ah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34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ah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35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36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37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38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39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0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1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2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3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4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5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6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7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395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9493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4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ah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5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6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ah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7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ah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98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99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0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1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2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3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4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5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6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7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8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9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10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264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0" name="Google Shape;608;p26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65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083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/>
            <a:solidFill>
              <a:srgbClr val="F2F2F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4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5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6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/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7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/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8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/>
            <a:solidFill>
              <a:srgbClr val="F2F2F2"/>
            </a:solidFill>
            <a:ln>
              <a:noFill/>
            </a:ln>
            <a:effectLst>
              <a:outerShdw algn="ctr" blurRad="63500" rotWithShape="0" sx="102000" sy="102000">
                <a:srgbClr val="000000">
                  <a:alpha val="40000"/>
                </a:srgbClr>
              </a:outerShdw>
            </a:effectLst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89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90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91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92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93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94" name="Google Shape;621;p26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403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8" name="Google Shape;623;p26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40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537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/>
            <a:solidFill>
              <a:srgbClr val="F2F2F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38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39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40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41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42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/>
            <a:solidFill>
              <a:srgbClr val="F2F2F2"/>
            </a:solidFill>
            <a:ln>
              <a:noFill/>
            </a:ln>
            <a:effectLst>
              <a:outerShdw algn="ctr" blurRad="63500" rotWithShape="0" sx="102000" sy="102000">
                <a:srgbClr val="000000">
                  <a:alpha val="40000"/>
                </a:srgbClr>
              </a:outerShdw>
            </a:effectLst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43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44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45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46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47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48" name="Google Shape;636;p26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32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2" name="Google Shape;638;p26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73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74" name="Google Shape;640;p26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329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75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6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4" name="Google Shape;645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77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0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331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78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9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5" name="Google Shape;651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80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333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81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2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6" name="Google Shape;657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83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4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335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84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5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7" name="Google Shape;663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86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6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337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8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8" name="Google Shape;669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89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90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91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92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93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94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4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7" name="Google Shape;677;p26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75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76" name="Google Shape;679;p26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7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478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9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77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78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2" name="Google Shape;685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79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0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1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80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81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3" name="Google Shape;691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8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2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3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83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84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4" name="Google Shape;697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85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4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5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86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87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5" name="Google Shape;703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88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6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7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89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90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6" name="Google Shape;709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91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92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93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94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95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96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342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5" name="Google Shape;717;p27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05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6" name="Google Shape;719;p27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307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cap="none" sz="13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08" name="Google Shape;721;p270"/>
          <p:cNvSpPr/>
          <p:nvPr/>
        </p:nvSpPr>
        <p:spPr>
          <a:xfrm>
            <a:off x="89548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09" name="Google Shape;722;p270"/>
          <p:cNvSpPr/>
          <p:nvPr/>
        </p:nvSpPr>
        <p:spPr>
          <a:xfrm>
            <a:off x="283282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0" name="Google Shape;723;p270"/>
          <p:cNvSpPr/>
          <p:nvPr/>
        </p:nvSpPr>
        <p:spPr>
          <a:xfrm>
            <a:off x="477016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1" name="Google Shape;724;p270"/>
          <p:cNvSpPr/>
          <p:nvPr/>
        </p:nvSpPr>
        <p:spPr>
          <a:xfrm>
            <a:off x="670750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2" name="Google Shape;725;p270"/>
          <p:cNvSpPr/>
          <p:nvPr/>
        </p:nvSpPr>
        <p:spPr>
          <a:xfrm>
            <a:off x="186415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3" name="Google Shape;726;p270"/>
          <p:cNvSpPr/>
          <p:nvPr/>
        </p:nvSpPr>
        <p:spPr>
          <a:xfrm>
            <a:off x="380149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4" name="Google Shape;727;p270"/>
          <p:cNvSpPr/>
          <p:nvPr/>
        </p:nvSpPr>
        <p:spPr>
          <a:xfrm>
            <a:off x="573883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5" name="Google Shape;728;p270"/>
          <p:cNvSpPr/>
          <p:nvPr/>
        </p:nvSpPr>
        <p:spPr>
          <a:xfrm>
            <a:off x="767617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6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17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18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19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20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21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22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23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82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Google Shape;738;p27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75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76" name="Google Shape;740;p27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77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cap="none" sz="13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78" name="Google Shape;742;p271"/>
          <p:cNvSpPr/>
          <p:nvPr/>
        </p:nvSpPr>
        <p:spPr>
          <a:xfrm>
            <a:off x="89548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79" name="Google Shape;743;p271"/>
          <p:cNvSpPr/>
          <p:nvPr/>
        </p:nvSpPr>
        <p:spPr>
          <a:xfrm>
            <a:off x="283282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0" name="Google Shape;744;p271"/>
          <p:cNvSpPr/>
          <p:nvPr/>
        </p:nvSpPr>
        <p:spPr>
          <a:xfrm>
            <a:off x="477016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1" name="Google Shape;745;p271"/>
          <p:cNvSpPr/>
          <p:nvPr/>
        </p:nvSpPr>
        <p:spPr>
          <a:xfrm>
            <a:off x="670750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2" name="Google Shape;746;p271"/>
          <p:cNvSpPr/>
          <p:nvPr/>
        </p:nvSpPr>
        <p:spPr>
          <a:xfrm>
            <a:off x="186415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3" name="Google Shape;747;p271"/>
          <p:cNvSpPr/>
          <p:nvPr/>
        </p:nvSpPr>
        <p:spPr>
          <a:xfrm>
            <a:off x="380149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4" name="Google Shape;748;p271"/>
          <p:cNvSpPr/>
          <p:nvPr/>
        </p:nvSpPr>
        <p:spPr>
          <a:xfrm>
            <a:off x="573883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5" name="Google Shape;749;p271"/>
          <p:cNvSpPr/>
          <p:nvPr/>
        </p:nvSpPr>
        <p:spPr>
          <a:xfrm>
            <a:off x="767617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6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87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88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89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0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1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2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3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56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Google Shape;62;p218" descr="Graphical user interface, applicatio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162" name="Google Shape;63;p21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312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4" name="Google Shape;759;p27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06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07" name="Google Shape;761;p27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96" name="Google Shape;762;p272"/>
          <p:cNvCxnSpPr>
            <a:cxnSpLocks/>
            <a:stCxn id="1049208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/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208" name="Google Shape;763;p272"/>
          <p:cNvSpPr/>
          <p:nvPr/>
        </p:nvSpPr>
        <p:spPr>
          <a:xfrm>
            <a:off x="4387355" y="874471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09" name="Google Shape;764;p272"/>
          <p:cNvSpPr/>
          <p:nvPr/>
        </p:nvSpPr>
        <p:spPr>
          <a:xfrm>
            <a:off x="4387355" y="1481023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0" name="Google Shape;765;p272"/>
          <p:cNvSpPr/>
          <p:nvPr/>
        </p:nvSpPr>
        <p:spPr>
          <a:xfrm>
            <a:off x="4387355" y="2087575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1" name="Google Shape;766;p272"/>
          <p:cNvSpPr/>
          <p:nvPr/>
        </p:nvSpPr>
        <p:spPr>
          <a:xfrm>
            <a:off x="4387355" y="2694127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2" name="Google Shape;767;p272"/>
          <p:cNvSpPr/>
          <p:nvPr/>
        </p:nvSpPr>
        <p:spPr>
          <a:xfrm>
            <a:off x="4387355" y="3300679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3" name="Google Shape;768;p272"/>
          <p:cNvSpPr/>
          <p:nvPr/>
        </p:nvSpPr>
        <p:spPr>
          <a:xfrm>
            <a:off x="4387355" y="3907231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4" name="Google Shape;769;p272"/>
          <p:cNvSpPr/>
          <p:nvPr/>
        </p:nvSpPr>
        <p:spPr>
          <a:xfrm>
            <a:off x="4387355" y="4513786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5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16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17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18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19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20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21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472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3" name="Google Shape;778;p27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34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35" name="Google Shape;780;p27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870" name="Google Shape;781;p273"/>
          <p:cNvCxnSpPr>
            <a:cxnSpLocks/>
            <a:stCxn id="1049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/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736" name="Google Shape;782;p273"/>
          <p:cNvSpPr/>
          <p:nvPr/>
        </p:nvSpPr>
        <p:spPr>
          <a:xfrm>
            <a:off x="4387355" y="874471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37" name="Google Shape;783;p273"/>
          <p:cNvSpPr/>
          <p:nvPr/>
        </p:nvSpPr>
        <p:spPr>
          <a:xfrm>
            <a:off x="4387355" y="1481023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38" name="Google Shape;784;p273"/>
          <p:cNvSpPr/>
          <p:nvPr/>
        </p:nvSpPr>
        <p:spPr>
          <a:xfrm>
            <a:off x="4387355" y="2087575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39" name="Google Shape;785;p273"/>
          <p:cNvSpPr/>
          <p:nvPr/>
        </p:nvSpPr>
        <p:spPr>
          <a:xfrm>
            <a:off x="4387355" y="2694127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40" name="Google Shape;786;p273"/>
          <p:cNvSpPr/>
          <p:nvPr/>
        </p:nvSpPr>
        <p:spPr>
          <a:xfrm>
            <a:off x="4387355" y="3300679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41" name="Google Shape;787;p273"/>
          <p:cNvSpPr/>
          <p:nvPr/>
        </p:nvSpPr>
        <p:spPr>
          <a:xfrm>
            <a:off x="4387355" y="3907231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42" name="Google Shape;788;p273"/>
          <p:cNvSpPr/>
          <p:nvPr/>
        </p:nvSpPr>
        <p:spPr>
          <a:xfrm>
            <a:off x="4387355" y="4513786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43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4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5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6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7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8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9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23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5" name="Google Shape;797;p27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83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84" name="Google Shape;799;p27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755" name="Google Shape;801;p274"/>
            <p:cNvCxnSpPr>
              <a:cxnSpLocks/>
              <a:stCxn id="1048985" idx="6"/>
              <a:endCxn id="1048989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6" name="Google Shape;804;p274"/>
            <p:cNvCxnSpPr>
              <a:cxnSpLocks/>
              <a:stCxn id="1048985" idx="6"/>
              <a:endCxn id="104899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7" name="Google Shape;806;p274"/>
            <p:cNvCxnSpPr>
              <a:cxnSpLocks/>
              <a:stCxn id="1048985" idx="6"/>
              <a:endCxn id="104899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8" name="Google Shape;808;p274"/>
            <p:cNvCxnSpPr>
              <a:cxnSpLocks/>
              <a:stCxn id="1048985" idx="6"/>
              <a:endCxn id="104900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9" name="Google Shape;810;p274"/>
            <p:cNvCxnSpPr>
              <a:cxnSpLocks/>
              <a:stCxn id="1048985" idx="6"/>
              <a:endCxn id="104900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0" name="Google Shape;812;p274"/>
            <p:cNvCxnSpPr>
              <a:cxnSpLocks/>
              <a:stCxn id="1048985" idx="6"/>
              <a:endCxn id="104900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1" name="Google Shape;814;p274"/>
            <p:cNvCxnSpPr>
              <a:cxnSpLocks/>
              <a:stCxn id="1048985" idx="6"/>
              <a:endCxn id="104899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33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8985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/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86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8987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8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9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2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3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4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6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7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8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9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0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1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2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3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4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5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6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7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08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09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10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11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12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13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14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15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433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6" name="Google Shape;841;p27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20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21" name="Google Shape;843;p27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848" name="Google Shape;845;p275"/>
            <p:cNvCxnSpPr>
              <a:cxnSpLocks/>
              <a:stCxn id="1049622" idx="6"/>
              <a:endCxn id="104962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9" name="Google Shape;848;p275"/>
            <p:cNvCxnSpPr>
              <a:cxnSpLocks/>
              <a:stCxn id="1049622" idx="6"/>
              <a:endCxn id="104963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0" name="Google Shape;850;p275"/>
            <p:cNvCxnSpPr>
              <a:cxnSpLocks/>
              <a:stCxn id="1049622" idx="6"/>
              <a:endCxn id="10496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1" name="Google Shape;852;p275"/>
            <p:cNvCxnSpPr>
              <a:cxnSpLocks/>
              <a:stCxn id="1049622" idx="6"/>
              <a:endCxn id="104964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2" name="Google Shape;854;p275"/>
            <p:cNvCxnSpPr>
              <a:cxnSpLocks/>
              <a:stCxn id="1049622" idx="6"/>
              <a:endCxn id="104964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3" name="Google Shape;856;p275"/>
            <p:cNvCxnSpPr>
              <a:cxnSpLocks/>
              <a:stCxn id="1049622" idx="6"/>
              <a:endCxn id="104963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4" name="Google Shape;858;p275"/>
            <p:cNvCxnSpPr>
              <a:cxnSpLocks/>
              <a:stCxn id="1049622" idx="6"/>
              <a:endCxn id="104962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35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9622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/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623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24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5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6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7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8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0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1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2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3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4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5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6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7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8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9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40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41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42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43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44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645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6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7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8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9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0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1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2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270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1" name="Google Shape;885;p276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509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2" name="Google Shape;886;p27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02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03" name="Google Shape;888;p27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78" name="Google Shape;890;p276"/>
            <p:cNvCxnSpPr>
              <a:cxnSpLocks/>
              <a:stCxn id="1049104" idx="6"/>
              <a:endCxn id="104910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79" name="Google Shape;893;p276"/>
            <p:cNvCxnSpPr>
              <a:cxnSpLocks/>
              <a:stCxn id="1049104" idx="6"/>
              <a:endCxn id="104910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0" name="Google Shape;895;p276"/>
            <p:cNvCxnSpPr>
              <a:cxnSpLocks/>
              <a:stCxn id="1049104" idx="6"/>
              <a:endCxn id="10491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1" name="Google Shape;897;p276"/>
            <p:cNvCxnSpPr>
              <a:cxnSpLocks/>
              <a:stCxn id="1049104" idx="6"/>
              <a:endCxn id="104911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2" name="Google Shape;899;p276"/>
            <p:cNvCxnSpPr>
              <a:cxnSpLocks/>
              <a:stCxn id="1049104" idx="6"/>
              <a:endCxn id="10491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3" name="Google Shape;901;p276"/>
            <p:cNvCxnSpPr>
              <a:cxnSpLocks/>
              <a:stCxn id="1049104" idx="6"/>
              <a:endCxn id="104910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4" name="Google Shape;903;p276"/>
            <p:cNvCxnSpPr>
              <a:cxnSpLocks/>
              <a:endCxn id="10491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104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2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73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105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06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107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08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109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0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6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111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2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7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113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4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8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115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6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117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8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9119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20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21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22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23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24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25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26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93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0" name="Google Shape;929;p277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509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189" name="Google Shape;930;p27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5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52" name="Google Shape;932;p27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44" name="Google Shape;934;p277"/>
            <p:cNvCxnSpPr>
              <a:cxnSpLocks/>
              <a:stCxn id="1048853" idx="6"/>
              <a:endCxn id="104885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5" name="Google Shape;937;p277"/>
            <p:cNvCxnSpPr>
              <a:cxnSpLocks/>
              <a:stCxn id="1048853" idx="6"/>
              <a:endCxn id="104885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6" name="Google Shape;939;p277"/>
            <p:cNvCxnSpPr>
              <a:cxnSpLocks/>
              <a:stCxn id="1048853" idx="6"/>
              <a:endCxn id="1048862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7" name="Google Shape;941;p277"/>
            <p:cNvCxnSpPr>
              <a:cxnSpLocks/>
              <a:stCxn id="1048853" idx="6"/>
              <a:endCxn id="104886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8" name="Google Shape;943;p277"/>
            <p:cNvCxnSpPr>
              <a:cxnSpLocks/>
              <a:stCxn id="1048853" idx="6"/>
              <a:endCxn id="104886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9" name="Google Shape;945;p277"/>
            <p:cNvCxnSpPr>
              <a:cxnSpLocks/>
              <a:stCxn id="1048853" idx="6"/>
              <a:endCxn id="1048858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0" name="Google Shape;947;p277"/>
            <p:cNvCxnSpPr>
              <a:cxnSpLocks/>
              <a:endCxn id="104886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53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95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96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8854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55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8856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57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8858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59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8860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1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8862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3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8864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5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8866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7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8868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69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70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71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72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73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74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75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383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52" name="Google Shape;973;p278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509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81" name="Google Shape;974;p27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53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54" name="Google Shape;976;p27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4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825" name="Google Shape;978;p278"/>
            <p:cNvCxnSpPr>
              <a:cxnSpLocks/>
              <a:stCxn id="1049455" idx="6"/>
              <a:endCxn id="104945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6" name="Google Shape;981;p278"/>
            <p:cNvCxnSpPr>
              <a:cxnSpLocks/>
              <a:stCxn id="1049455" idx="6"/>
              <a:endCxn id="104945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7" name="Google Shape;983;p278"/>
            <p:cNvCxnSpPr>
              <a:cxnSpLocks/>
              <a:stCxn id="1049455" idx="6"/>
              <a:endCxn id="104946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8" name="Google Shape;985;p278"/>
            <p:cNvCxnSpPr>
              <a:cxnSpLocks/>
              <a:stCxn id="1049455" idx="6"/>
              <a:endCxn id="104946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9" name="Google Shape;987;p278"/>
            <p:cNvCxnSpPr>
              <a:cxnSpLocks/>
              <a:stCxn id="1049455" idx="6"/>
              <a:endCxn id="104946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30" name="Google Shape;989;p278"/>
            <p:cNvCxnSpPr>
              <a:cxnSpLocks/>
              <a:stCxn id="1049455" idx="6"/>
              <a:endCxn id="104946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31" name="Google Shape;991;p278"/>
            <p:cNvCxnSpPr>
              <a:cxnSpLocks/>
              <a:endCxn id="104946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55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85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386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456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57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7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458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59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46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61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9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462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63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0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46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65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1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466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67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2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468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69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9470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1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2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3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4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5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6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7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60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Google Shape;1017;p27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51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52" name="Google Shape;1019;p27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31" name="Google Shape;1021;p279"/>
            <p:cNvCxnSpPr>
              <a:cxnSpLocks/>
              <a:stCxn id="1048653" idx="6"/>
              <a:endCxn id="104865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2" name="Google Shape;1024;p279"/>
            <p:cNvCxnSpPr>
              <a:cxnSpLocks/>
              <a:stCxn id="1048653" idx="6"/>
              <a:endCxn id="104865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3" name="Google Shape;1026;p279"/>
            <p:cNvCxnSpPr>
              <a:cxnSpLocks/>
              <a:stCxn id="1048653" idx="6"/>
              <a:endCxn id="104865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4" name="Google Shape;1028;p279"/>
            <p:cNvCxnSpPr>
              <a:cxnSpLocks/>
              <a:stCxn id="1048653" idx="6"/>
              <a:endCxn id="104866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5" name="Google Shape;1030;p279"/>
            <p:cNvCxnSpPr>
              <a:cxnSpLocks/>
              <a:stCxn id="1048653" idx="6"/>
              <a:endCxn id="104865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6" name="Google Shape;1032;p279"/>
            <p:cNvCxnSpPr>
              <a:cxnSpLocks/>
              <a:stCxn id="1048653" idx="6"/>
              <a:endCxn id="104865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7" name="Google Shape;1034;p279"/>
            <p:cNvCxnSpPr>
              <a:cxnSpLocks/>
              <a:endCxn id="104865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653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4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6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7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8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9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60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661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62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63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64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65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66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67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68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363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2" name="Google Shape;1045;p28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82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83" name="Google Shape;1047;p28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4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813" name="Google Shape;1049;p280"/>
            <p:cNvCxnSpPr>
              <a:cxnSpLocks/>
              <a:stCxn id="1049384" idx="6"/>
              <a:endCxn id="104938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4" name="Google Shape;1052;p280"/>
            <p:cNvCxnSpPr>
              <a:cxnSpLocks/>
              <a:stCxn id="1049384" idx="6"/>
              <a:endCxn id="104938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5" name="Google Shape;1054;p280"/>
            <p:cNvCxnSpPr>
              <a:cxnSpLocks/>
              <a:stCxn id="1049384" idx="6"/>
              <a:endCxn id="104938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6" name="Google Shape;1056;p280"/>
            <p:cNvCxnSpPr>
              <a:cxnSpLocks/>
              <a:stCxn id="1049384" idx="6"/>
              <a:endCxn id="104939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7" name="Google Shape;1058;p280"/>
            <p:cNvCxnSpPr>
              <a:cxnSpLocks/>
              <a:stCxn id="1049384" idx="6"/>
              <a:endCxn id="104938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8" name="Google Shape;1060;p280"/>
            <p:cNvCxnSpPr>
              <a:cxnSpLocks/>
              <a:stCxn id="1049384" idx="6"/>
              <a:endCxn id="104938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9" name="Google Shape;1062;p280"/>
            <p:cNvCxnSpPr>
              <a:cxnSpLocks/>
              <a:endCxn id="1049390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384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5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6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7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8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9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0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1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92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3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4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5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6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7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8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9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325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1" name="Google Shape;1073;p28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55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56" name="Google Shape;1075;p28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97" name="Google Shape;1077;p281"/>
            <p:cNvCxnSpPr>
              <a:cxnSpLocks/>
              <a:stCxn id="1049257" idx="6"/>
              <a:endCxn id="1049258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98" name="Google Shape;1080;p281"/>
            <p:cNvCxnSpPr>
              <a:cxnSpLocks/>
              <a:stCxn id="1049257" idx="6"/>
              <a:endCxn id="104925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99" name="Google Shape;1082;p281"/>
            <p:cNvCxnSpPr>
              <a:cxnSpLocks/>
              <a:stCxn id="1049257" idx="6"/>
              <a:endCxn id="1049262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0" name="Google Shape;1084;p281"/>
            <p:cNvCxnSpPr>
              <a:cxnSpLocks/>
              <a:stCxn id="1049257" idx="6"/>
              <a:endCxn id="1049264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1" name="Google Shape;1086;p281"/>
            <p:cNvCxnSpPr>
              <a:cxnSpLocks/>
              <a:stCxn id="1049257" idx="6"/>
              <a:endCxn id="104926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2" name="Google Shape;1088;p281"/>
            <p:cNvCxnSpPr>
              <a:cxnSpLocks/>
              <a:stCxn id="1049257" idx="6"/>
              <a:endCxn id="104926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3" name="Google Shape;1090;p281"/>
            <p:cNvCxnSpPr>
              <a:cxnSpLocks/>
              <a:endCxn id="10492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257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58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59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60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61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62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63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64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65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66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67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68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69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70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71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72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20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Google Shape;65;p21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/>
          <a:noFill/>
          <a:ln>
            <a:noFill/>
          </a:ln>
        </p:spPr>
      </p:pic>
      <p:pic>
        <p:nvPicPr>
          <p:cNvPr id="2097191" name="Google Shape;66;p21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82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cap="none" sz="14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2385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2385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2385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2385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83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84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85" name="Google Shape;70;p21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218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Google Shape;1101;p28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29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30" name="Google Shape;1103;p28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048931" name="Google Shape;1105;p283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/>
            <a:solidFill>
              <a:srgbClr val="FFFFFF"/>
            </a:solidFill>
            <a:ln>
              <a:noFill/>
            </a:ln>
            <a:effectLst>
              <a:outerShdw algn="tl" blurRad="50800" dir="27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2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3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4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5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6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7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8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9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940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1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2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3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4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5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6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7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8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242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9" name="Google Shape;1124;p28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039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40" name="Google Shape;1126;p28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44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5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1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42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67" name="Google Shape;1132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4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6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7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4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45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68" name="Google Shape;1138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46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9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7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48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69" name="Google Shape;1144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49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51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50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1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0" name="Google Shape;1150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52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53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54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55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56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52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253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4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57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8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1" name="Google Shape;1161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59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5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6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0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1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2" name="Google Shape;1167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2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7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8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3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4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3" name="Google Shape;1173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5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9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60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6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7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4" name="Google Shape;1179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8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6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6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9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70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5" name="Google Shape;1185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71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72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73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74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75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76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410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3" name="Google Shape;1193;p28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63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64" name="Google Shape;1195;p28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412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3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5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6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9" name="Google Shape;1201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7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4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5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8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9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0" name="Google Shape;1207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0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6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7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1" name="Google Shape;1213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3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8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9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4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5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2" name="Google Shape;1219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6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77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78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79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80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20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21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2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1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2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3" name="Google Shape;1230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3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3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4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4" name="Google Shape;1236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6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5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6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7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8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5" name="Google Shape;1242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9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7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8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90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91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6" name="Google Shape;1248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92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9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30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93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94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7" name="Google Shape;1254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9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9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9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9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9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0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286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9" name="Google Shape;1262;p28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50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51" name="Google Shape;1264;p28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88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89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52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53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7" name="Google Shape;1270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54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0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1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55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56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8" name="Google Shape;1276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5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2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3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58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59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9" name="Google Shape;1282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60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61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62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0" name="Google Shape;1288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63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64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65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66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67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96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297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98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68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69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1" name="Google Shape;1299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0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1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2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2" name="Google Shape;1305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3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1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2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4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5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3" name="Google Shape;1311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6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7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8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4" name="Google Shape;1317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9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6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80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81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5" name="Google Shape;1323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82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83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84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85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86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87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449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2" name="Google Shape;1331;p28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9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93" name="Google Shape;1333;p28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451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2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4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5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0" name="Google Shape;1339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6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3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4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7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8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1" name="Google Shape;1345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9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5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6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0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1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2" name="Google Shape;1351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7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8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3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4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3" name="Google Shape;1357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5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6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7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4" name="Google Shape;1363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8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09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10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11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12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13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61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62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3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4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15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5" name="Google Shape;1375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4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5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7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18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6" name="Google Shape;1381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9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6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7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20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21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7" name="Google Shape;1387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22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8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9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23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24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8" name="Google Shape;1393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25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0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1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26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27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9" name="Google Shape;1399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28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29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30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31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32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33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67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Google Shape;1407;p28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85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86" name="Google Shape;1409;p28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69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70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048687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8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9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/>
                <a:solidFill>
                  <a:schemeClr val="dk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0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/>
                <a:solidFill>
                  <a:srgbClr val="BFBFBF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1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71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048692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/>
                <a:solidFill>
                  <a:schemeClr val="dk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3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4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5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6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/>
                <a:solidFill>
                  <a:srgbClr val="BFBFBF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72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048697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ah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8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ah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9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ah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0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ah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1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ah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2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ah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3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ah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4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ah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5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ah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6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ah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7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ah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8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/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9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ah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0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1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2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ah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3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/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4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ah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5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ah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6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7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ah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8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ah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algn="ctr" blurRad="812800" rotWithShape="0" sx="116000" sy="116000">
                  <a:srgbClr val="000000">
                    <a:alpha val="15294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9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ah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0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ah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1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ah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2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ah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3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ah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4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ah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5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ah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6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ah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7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ah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8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ah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729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0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1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2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3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4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5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6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7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8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34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4" name="Google Shape;1468;p28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03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4" name="Google Shape;1470;p28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79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Google Shape;1472;p29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97175" name="Google Shape;1473;p29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180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40" name="Google Shape;1475;p290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771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cap="none" sz="4800" i="1" lang="en-US" strike="noStrike" u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72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37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19" name="Google Shape;1479;p291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97267" name="Google Shape;1480;p29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72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822" name="Google Shape;1482;p291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20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cap="none" sz="4800" i="1" lang="en-US" strike="noStrike" u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21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206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9" name="Google Shape;1486;p292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97194" name="Google Shape;1487;p29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07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51" name="Google Shape;1489;p292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cap="none" sz="4800" i="1" lang="en-US" strike="noStrike" u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1" strike="noStrike" u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399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4" name="Google Shape;72;p22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/>
          <a:noFill/>
          <a:ln>
            <a:noFill/>
          </a:ln>
        </p:spPr>
      </p:pic>
      <p:pic>
        <p:nvPicPr>
          <p:cNvPr id="2097285" name="Google Shape;73;p22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22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cap="none" sz="14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2385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2385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2385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2385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23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24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25" name="Google Shape;77;p22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405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9" name="Google Shape;1493;p293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97289" name="Google Shape;1494;p29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406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3145833" name="Google Shape;1496;p293"/>
            <p:cNvCxnSpPr>
              <a:cxnSpLocks/>
            </p:cNvCxnSpPr>
            <p:nvPr/>
          </p:nvCxnSpPr>
          <p:spPr>
            <a:xfrm>
              <a:off x="1492092" y="1449493"/>
              <a:ext cx="6337881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550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cap="none" sz="9600" i="0" lang="en-US" strike="noStrike" u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9600" i="0" strike="noStrike" u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07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049551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52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53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28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25" name="Google Shape;1504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26" name="Google Shape;1505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27" name="Google Shape;1506;p29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83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9131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84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132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133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34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379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78" name="Google Shape;1515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79" name="Google Shape;1516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80" name="Google Shape;1517;p29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81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9448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82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449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450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451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21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199" name="Google Shape;1526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00" name="Google Shape;1527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01" name="Google Shape;1528;p29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16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8925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17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8926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27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928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343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46" name="Google Shape;1537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47" name="Google Shape;1538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48" name="Google Shape;1539;p29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24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25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26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5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327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28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29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30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6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331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32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33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34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35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75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172" name="Google Shape;1556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173" name="Google Shape;1557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174" name="Google Shape;1558;p29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58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59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60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77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8761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2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3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4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78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8765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6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7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8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69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308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31" name="Google Shape;1575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32" name="Google Shape;1576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33" name="Google Shape;1577;p29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94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95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96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10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197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98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99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0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11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201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2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3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4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05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448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88" name="Google Shape;1593;p30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97301" name="Google Shape;1594;p30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89" name="Google Shape;1595;p300"/>
          <p:cNvSpPr/>
          <p:nvPr/>
        </p:nvSpPr>
        <p:spPr>
          <a:xfrm>
            <a:off x="1736279" y="1782808"/>
            <a:ext cx="1577884" cy="1577884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cap="none" sz="54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90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91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234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6" name="Google Shape;1599;p301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017" name="Google Shape;1600;p301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16" name="Google Shape;1601;p30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/>
          <a:noFill/>
          <a:ln>
            <a:noFill/>
          </a:ln>
        </p:spPr>
      </p:pic>
      <p:pic>
        <p:nvPicPr>
          <p:cNvPr id="2097217" name="Google Shape;1602;p30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35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018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28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762" name="Google Shape;1605;p301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/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019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400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6" name="Google Shape;1608;p302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27" name="Google Shape;1609;p302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86" name="Google Shape;1610;p30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/>
          <a:noFill/>
          <a:ln>
            <a:noFill/>
          </a:ln>
        </p:spPr>
      </p:pic>
      <p:sp>
        <p:nvSpPr>
          <p:cNvPr id="1049528" name="Google Shape;1611;p302"/>
          <p:cNvSpPr/>
          <p:nvPr/>
        </p:nvSpPr>
        <p:spPr>
          <a:xfrm>
            <a:off x="4113765" y="0"/>
            <a:ext cx="5030235" cy="514350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29" name="Google Shape;1612;p3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01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530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28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832" name="Google Shape;1615;p302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/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531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402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32" name="Google Shape;79;p221"/>
          <p:cNvSpPr/>
          <p:nvPr/>
        </p:nvSpPr>
        <p:spPr>
          <a:xfrm>
            <a:off x="0" y="0"/>
            <a:ext cx="9143990" cy="5143494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87" name="Google Shape;80;p22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33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/>
          <a:noFill/>
          <a:ln>
            <a:noFill/>
          </a:ln>
        </p:spPr>
      </p:sp>
      <p:sp>
        <p:nvSpPr>
          <p:cNvPr id="1049534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35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36" name="Google Shape;84;p22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359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4" name="Google Shape;1618;p303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65" name="Google Shape;1619;p303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60" name="Google Shape;1620;p30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812" name="Google Shape;1621;p303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366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67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sp>
        <p:nvSpPr>
          <p:cNvPr id="1049368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447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81" name="Google Shape;1626;p304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82" name="Google Shape;1627;p304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83" name="Google Shape;1628;p304"/>
          <p:cNvSpPr/>
          <p:nvPr/>
        </p:nvSpPr>
        <p:spPr>
          <a:xfrm>
            <a:off x="4113765" y="0"/>
            <a:ext cx="5030235" cy="514350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84" name="Google Shape;1629;p30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685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86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859" name="Google Shape;1632;p304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687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339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5" name="Google Shape;1635;p305"/>
          <p:cNvSpPr/>
          <p:nvPr/>
        </p:nvSpPr>
        <p:spPr>
          <a:xfrm>
            <a:off x="0" y="0"/>
            <a:ext cx="9144000" cy="5143497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96" name="Google Shape;1636;p30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29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9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809" name="Google Shape;1639;p305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299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73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Google Shape;1642;p306"/>
          <p:cNvSpPr/>
          <p:nvPr/>
        </p:nvSpPr>
        <p:spPr>
          <a:xfrm>
            <a:off x="0" y="0"/>
            <a:ext cx="9144000" cy="5143497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40" name="Google Shape;1643;p30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41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42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739" name="Google Shape;1646;p306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43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365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3" name="Google Shape;1649;p30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00" name="Google Shape;1650;p307"/>
          <p:cNvSpPr/>
          <p:nvPr/>
        </p:nvSpPr>
        <p:spPr>
          <a:xfrm>
            <a:off x="-103694" y="1569006"/>
            <a:ext cx="4577142" cy="2005034"/>
          </a:xfrm>
          <a:prstGeom prst="rect"/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0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cap="none" sz="16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0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264" name="Google Shape;1653;p30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205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Google Shape;1655;p30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86" name="Google Shape;1656;p308"/>
          <p:cNvSpPr/>
          <p:nvPr/>
        </p:nvSpPr>
        <p:spPr>
          <a:xfrm>
            <a:off x="-103694" y="1569006"/>
            <a:ext cx="4577142" cy="2005034"/>
          </a:xfrm>
          <a:prstGeom prst="rect"/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cap="none" sz="16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8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193" name="Google Shape;1659;p30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398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7" name="Google Shape;1661;p309"/>
          <p:cNvSpPr/>
          <p:nvPr/>
        </p:nvSpPr>
        <p:spPr>
          <a:xfrm>
            <a:off x="-1" y="0"/>
            <a:ext cx="9143999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83" name="Google Shape;1662;p30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18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19" name="Google Shape;1664;p309"/>
          <p:cNvSpPr/>
          <p:nvPr/>
        </p:nvSpPr>
        <p:spPr>
          <a:xfrm>
            <a:off x="0" y="2128758"/>
            <a:ext cx="168206" cy="88598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20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8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21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/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224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8" name="Google Shape;1668;p31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pic>
        <p:nvPicPr>
          <p:cNvPr id="2097209" name="Google Shape;1669;p31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/>
          <a:noFill/>
          <a:ln>
            <a:noFill/>
          </a:ln>
        </p:spPr>
      </p:pic>
      <p:sp>
        <p:nvSpPr>
          <p:cNvPr id="1048963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408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4" name="Google Shape;1672;p311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b="0" cap="none" sz="1013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0" name="Google Shape;1673;p31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291" name="Google Shape;1674;p311" descr="Graphical user interfac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/>
          <a:noFill/>
          <a:ln>
            <a:noFill/>
          </a:ln>
        </p:spPr>
      </p:pic>
      <p:sp>
        <p:nvSpPr>
          <p:cNvPr id="104955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cap="none" sz="16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834" name="Google Shape;1676;p311"/>
          <p:cNvCxnSpPr>
            <a:cxnSpLocks/>
          </p:cNvCxnSpPr>
          <p:nvPr/>
        </p:nvCxnSpPr>
        <p:spPr>
          <a:xfrm>
            <a:off x="4069889" y="1814037"/>
            <a:ext cx="987552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5835" name="Google Shape;1677;p311"/>
          <p:cNvCxnSpPr>
            <a:cxnSpLocks/>
          </p:cNvCxnSpPr>
          <p:nvPr/>
        </p:nvCxnSpPr>
        <p:spPr>
          <a:xfrm>
            <a:off x="3996377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6" name="Google Shape;1678;p311"/>
          <p:cNvCxnSpPr>
            <a:cxnSpLocks/>
          </p:cNvCxnSpPr>
          <p:nvPr/>
        </p:nvCxnSpPr>
        <p:spPr>
          <a:xfrm>
            <a:off x="4033133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7" name="Google Shape;1679;p311"/>
          <p:cNvCxnSpPr>
            <a:cxnSpLocks/>
          </p:cNvCxnSpPr>
          <p:nvPr/>
        </p:nvCxnSpPr>
        <p:spPr>
          <a:xfrm>
            <a:off x="5075539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8" name="Google Shape;1680;p311"/>
          <p:cNvCxnSpPr>
            <a:cxnSpLocks/>
          </p:cNvCxnSpPr>
          <p:nvPr/>
        </p:nvCxnSpPr>
        <p:spPr>
          <a:xfrm>
            <a:off x="5107533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556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320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5" name="Google Shape;1683;p312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39" name="Google Shape;1684;p31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240" name="Google Shape;1685;p312" descr="A picture containing text, vector graphics, toy, doll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/>
          <a:noFill/>
          <a:ln>
            <a:noFill/>
          </a:ln>
        </p:spPr>
      </p:pic>
      <p:sp>
        <p:nvSpPr>
          <p:cNvPr id="104924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0.xml"/><Relationship Id="rId91" Type="http://schemas.openxmlformats.org/officeDocument/2006/relationships/slideLayout" Target="../slideLayouts/slideLayout91.xml"/><Relationship Id="rId92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96.xml"/><Relationship Id="rId97" Type="http://schemas.openxmlformats.org/officeDocument/2006/relationships/slideLayout" Target="../slideLayouts/slideLayout97.xml"/><Relationship Id="rId98" Type="http://schemas.openxmlformats.org/officeDocument/2006/relationships/slideLayout" Target="../slideLayouts/slideLayout98.xml"/><Relationship Id="rId99" Type="http://schemas.openxmlformats.org/officeDocument/2006/relationships/slideLayout" Target="../slideLayouts/slideLayout99.xml"/><Relationship Id="rId100" Type="http://schemas.openxmlformats.org/officeDocument/2006/relationships/slideLayout" Target="../slideLayouts/slideLayout100.xml"/><Relationship Id="rId101" Type="http://schemas.openxmlformats.org/officeDocument/2006/relationships/slideLayout" Target="../slideLayouts/slideLayout101.xml"/><Relationship Id="rId102" Type="http://schemas.openxmlformats.org/officeDocument/2006/relationships/slideLayout" Target="../slideLayouts/slideLayout102.xml"/><Relationship Id="rId103" Type="http://schemas.openxmlformats.org/officeDocument/2006/relationships/slideLayout" Target="../slideLayouts/slideLayout103.xml"/><Relationship Id="rId104" Type="http://schemas.openxmlformats.org/officeDocument/2006/relationships/slideLayout" Target="../slideLayouts/slideLayout104.xml"/><Relationship Id="rId105" Type="http://schemas.openxmlformats.org/officeDocument/2006/relationships/slideLayout" Target="../slideLayouts/slideLayout105.xml"/><Relationship Id="rId106" Type="http://schemas.openxmlformats.org/officeDocument/2006/relationships/slideLayout" Target="../slideLayouts/slideLayout106.xml"/><Relationship Id="rId107" Type="http://schemas.openxmlformats.org/officeDocument/2006/relationships/slideLayout" Target="../slideLayouts/slideLayout107.xml"/><Relationship Id="rId108" Type="http://schemas.openxmlformats.org/officeDocument/2006/relationships/slideLayout" Target="../slideLayouts/slideLayout108.xml"/><Relationship Id="rId109" Type="http://schemas.openxmlformats.org/officeDocument/2006/relationships/slideLayout" Target="../slideLayouts/slideLayout109.xml"/><Relationship Id="rId110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11.xml"/><Relationship Id="rId112" Type="http://schemas.openxmlformats.org/officeDocument/2006/relationships/slideLayout" Target="../slideLayouts/slideLayout112.xml"/><Relationship Id="rId113" Type="http://schemas.openxmlformats.org/officeDocument/2006/relationships/slideLayout" Target="../slideLayouts/slideLayout113.xml"/><Relationship Id="rId114" Type="http://schemas.openxmlformats.org/officeDocument/2006/relationships/slideLayout" Target="../slideLayouts/slideLayout114.xml"/><Relationship Id="rId115" Type="http://schemas.openxmlformats.org/officeDocument/2006/relationships/slideLayout" Target="../slideLayouts/slideLayout115.xml"/><Relationship Id="rId116" Type="http://schemas.openxmlformats.org/officeDocument/2006/relationships/slideLayout" Target="../slideLayouts/slideLayout116.xml"/><Relationship Id="rId117" Type="http://schemas.openxmlformats.org/officeDocument/2006/relationships/slideLayout" Target="../slideLayouts/slideLayout117.xml"/><Relationship Id="rId1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9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dirty="0" lang="en-US"/>
              <a:t>“Food delivery website”</a:t>
            </a:r>
            <a:endParaRPr dirty="0"/>
          </a:p>
        </p:txBody>
      </p:sp>
      <p:sp>
        <p:nvSpPr>
          <p:cNvPr id="1048578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Google Shape;1839;p210"/>
          <p:cNvSpPr txBox="1">
            <a:spLocks noGrp="1"/>
          </p:cNvSpPr>
          <p:nvPr>
            <p:ph type="title"/>
          </p:nvPr>
        </p:nvSpPr>
        <p:spPr>
          <a:xfrm>
            <a:off x="181581" y="799923"/>
            <a:ext cx="4486283" cy="184707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Autofit/>
          </a:bodyPr>
          <a:p>
            <a:r>
              <a:rPr dirty="0" sz="1800" 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delivery website</a:t>
            </a:r>
            <a:br>
              <a:rPr dirty="0" sz="1800" 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 sz="1400">
              <a:solidFill>
                <a:schemeClr val="tx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048586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0" y="892277"/>
            <a:ext cx="4548600" cy="162457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>
              <a:buFont typeface="+mj-lt"/>
              <a:buAutoNum type="arabicPeriod"/>
            </a:pPr>
            <a:r>
              <a:rPr b="1" dirty="0" sz="1200" i="0" lang="en-US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 Dining Convenience</a:t>
            </a:r>
            <a:r>
              <a:rPr b="0" dirty="0" sz="1200" i="0" lang="en-US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Enjoy restaurant-quality meals delivered to your doorstep with ease.</a:t>
            </a:r>
          </a:p>
          <a:p>
            <a:pPr algn="l">
              <a:buFont typeface="+mj-lt"/>
              <a:buAutoNum type="arabicPeriod"/>
            </a:pPr>
            <a:r>
              <a:rPr b="1" dirty="0" sz="1200" i="0" lang="en-US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Culinary Marketplace</a:t>
            </a:r>
            <a:r>
              <a:rPr b="0" dirty="0" sz="1200" i="0" lang="en-US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Explore diverse menus, place orders, and satisfy your cravings effortlessly.</a:t>
            </a:r>
          </a:p>
          <a:p>
            <a:pPr algn="l">
              <a:buFont typeface="+mj-lt"/>
              <a:buAutoNum type="arabicPeriod"/>
            </a:pPr>
            <a:r>
              <a:rPr b="1" dirty="0" sz="1200" i="0" lang="en-US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Seamless Ordering</a:t>
            </a:r>
            <a:r>
              <a:rPr b="0" dirty="0" sz="1200" i="0" lang="en-US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Customize, pay securely, and track your orders in real-time for a smooth experience.</a:t>
            </a:r>
          </a:p>
          <a:p>
            <a:pPr algn="l">
              <a:buFont typeface="+mj-lt"/>
              <a:buAutoNum type="arabicPeriod"/>
            </a:pPr>
            <a:r>
              <a:rPr b="1" dirty="0" sz="1200" i="0" lang="en-US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Supporting Local Businesses</a:t>
            </a:r>
            <a:r>
              <a:rPr b="0" dirty="0" sz="1200" i="0" lang="en-US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Help local restaurants grow while enjoying a variety of culinary delights.</a:t>
            </a:r>
          </a:p>
          <a:p>
            <a:pPr algn="l" indent="-285750" lvl="0" marL="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 lang="en-IN">
              <a:latin typeface="EB Garamond Medium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graphicFrame>
        <p:nvGraphicFramePr>
          <p:cNvPr id="4194304" name="Table 4"/>
          <p:cNvGraphicFramePr>
            <a:graphicFrameLocks noGrp="1"/>
          </p:cNvGraphicFramePr>
          <p:nvPr/>
        </p:nvGraphicFramePr>
        <p:xfrm>
          <a:off x="0" y="2626647"/>
          <a:ext cx="4726857" cy="1963999"/>
        </p:xfrm>
        <a:graphic>
          <a:graphicData uri="http://schemas.openxmlformats.org/drawingml/2006/table">
            <a:tbl>
              <a:tblPr firstRow="1" bandRow="1">
                <a:tableStyleId>{5A4BF2BA-0B32-4039-8D23-6E65AF0657F0}</a:tableStyleId>
              </a:tblPr>
              <a:tblGrid>
                <a:gridCol w="1585452"/>
                <a:gridCol w="1565786"/>
                <a:gridCol w="1575619"/>
              </a:tblGrid>
              <a:tr h="368452"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cap="none" dirty="0" sz="1400" lang="en-US" strike="noStrike" u="none">
                          <a:solidFill>
                            <a:schemeClr val="tx2"/>
                          </a:solidFill>
                        </a:rPr>
                        <a:t>LMS Username</a:t>
                      </a:r>
                      <a:endParaRPr b="1" cap="none" dirty="0" sz="1400" strike="noStrike" u="none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cap="none" dirty="0" sz="1400" lang="en-US" strike="noStrike" u="none">
                          <a:solidFill>
                            <a:schemeClr val="tx2"/>
                          </a:solidFill>
                        </a:rPr>
                        <a:t>Name </a:t>
                      </a:r>
                      <a:endParaRPr b="1" cap="none" dirty="0" sz="1400" strike="noStrike" u="none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cap="none" dirty="0" sz="1400" lang="en-US" strike="noStrike" u="none">
                          <a:solidFill>
                            <a:schemeClr val="tx2"/>
                          </a:solidFill>
                        </a:rPr>
                        <a:t>Batch </a:t>
                      </a:r>
                      <a:endParaRPr b="1" cap="none" dirty="0" sz="1400" strike="noStrike" u="none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44860">
                <a:tc>
                  <a:txBody>
                    <a:bodyPr/>
                    <a:p>
                      <a:r>
                        <a:rPr dirty="0" lang="en-US">
                          <a:solidFill>
                            <a:srgbClr val="FFFF00"/>
                          </a:solidFill>
                        </a:rPr>
                        <a:t>au721220104303</a:t>
                      </a:r>
                      <a:endParaRPr dirty="0" lang="en-IN">
                        <a:solidFill>
                          <a:srgbClr val="FFFF00"/>
                        </a:solidFill>
                      </a:endParaRPr>
                    </a:p>
                  </a:txBody>
                </a:tc>
                <a:tc>
                  <a:txBody>
                    <a:bodyPr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cap="none" dirty="0" sz="1400" lang="en-US" strike="noStrike" u="none">
                          <a:solidFill>
                            <a:srgbClr val="FFFF00"/>
                          </a:solidFill>
                        </a:rPr>
                        <a:t>Nagaraj N</a:t>
                      </a:r>
                    </a:p>
                  </a:txBody>
                </a:tc>
                <a:tc>
                  <a:txBody>
                    <a:bodyPr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b="1" cap="none" dirty="0" sz="1400" lang="en-IN" strike="noStrike" u="none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Cd1_16</a:t>
                      </a:r>
                      <a:endParaRPr cap="none" dirty="0" sz="1400" lang="en-IN" strike="noStrike" u="none">
                        <a:solidFill>
                          <a:srgbClr val="FFFF00"/>
                        </a:solidFill>
                      </a:endParaRPr>
                    </a:p>
                  </a:txBody>
                </a:tc>
              </a:tr>
              <a:tr h="344860">
                <a:tc>
                  <a:txBody>
                    <a:bodyPr/>
                    <a:p>
                      <a:r>
                        <a:rPr dirty="0" lang="en-US">
                          <a:solidFill>
                            <a:srgbClr val="FFFF00"/>
                          </a:solidFill>
                        </a:rPr>
                        <a:t>au721220104302</a:t>
                      </a:r>
                      <a:endParaRPr dirty="0" lang="en-IN">
                        <a:solidFill>
                          <a:srgbClr val="FFFF00"/>
                        </a:solidFill>
                      </a:endParaRPr>
                    </a:p>
                  </a:txBody>
                </a:tc>
                <a:tc>
                  <a:txBody>
                    <a:bodyPr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cap="none" dirty="0" sz="1400" lang="en-US" err="1" strike="noStrike" u="none">
                          <a:solidFill>
                            <a:srgbClr val="FFFF00"/>
                          </a:solidFill>
                        </a:rPr>
                        <a:t>Dharanish</a:t>
                      </a:r>
                      <a:r>
                        <a:rPr cap="none" dirty="0" sz="1400" lang="en-US" strike="noStrike" u="none">
                          <a:solidFill>
                            <a:srgbClr val="FFFF00"/>
                          </a:solidFill>
                        </a:rPr>
                        <a:t> D</a:t>
                      </a:r>
                    </a:p>
                  </a:txBody>
                </a:tc>
                <a:tc>
                  <a:txBody>
                    <a:bodyPr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b="1" cap="none" dirty="0" sz="1400" lang="en-IN" strike="noStrike" u="none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Cd1_16</a:t>
                      </a:r>
                      <a:endParaRPr cap="none" dirty="0" sz="1400" lang="en-IN" strike="noStrike" u="none">
                        <a:solidFill>
                          <a:srgbClr val="FFFF00"/>
                        </a:solidFill>
                      </a:endParaRPr>
                    </a:p>
                  </a:txBody>
                </a:tc>
              </a:tr>
              <a:tr h="368452">
                <a:tc>
                  <a:txBody>
                    <a:bodyPr/>
                    <a:p>
                      <a:r>
                        <a:rPr dirty="0" lang="en-IN">
                          <a:solidFill>
                            <a:srgbClr val="FFFF00"/>
                          </a:solidFill>
                        </a:rPr>
                        <a:t>au721220104021</a:t>
                      </a:r>
                    </a:p>
                  </a:txBody>
                </a:tc>
                <a:tc>
                  <a:txBody>
                    <a:bodyPr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400" lang="en-US" err="1" strike="noStrike" u="none">
                          <a:solidFill>
                            <a:srgbClr val="FFFF00"/>
                          </a:solidFill>
                        </a:rPr>
                        <a:t>Lankeesh</a:t>
                      </a:r>
                      <a:r>
                        <a:rPr cap="none" dirty="0" sz="1400" lang="en-US" strike="noStrike" u="none">
                          <a:solidFill>
                            <a:srgbClr val="FFFF00"/>
                          </a:solidFill>
                        </a:rPr>
                        <a:t>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cap="none" dirty="0" sz="1400" lang="en-IN" strike="noStrike" u="none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Cd1_16</a:t>
                      </a:r>
                      <a:endParaRPr cap="none" dirty="0" sz="1400" lang="en-IN" strike="noStrike" u="none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81859">
                <a:tc>
                  <a:txBody>
                    <a:bodyPr/>
                    <a:p>
                      <a:r>
                        <a:rPr dirty="0" lang="en-IN">
                          <a:solidFill>
                            <a:srgbClr val="FFFF00"/>
                          </a:solidFill>
                        </a:rPr>
                        <a:t>au721220104501</a:t>
                      </a:r>
                    </a:p>
                  </a:txBody>
                </a:tc>
                <a:tc>
                  <a:txBody>
                    <a:bodyPr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cap="none" dirty="0" sz="1400" lang="en-US" err="1" strike="noStrike" u="none">
                          <a:solidFill>
                            <a:srgbClr val="FFFF00"/>
                          </a:solidFill>
                        </a:rPr>
                        <a:t>Hariprasath</a:t>
                      </a:r>
                      <a:r>
                        <a:rPr cap="none" dirty="0" sz="1400" lang="en-US" strike="noStrike" u="none">
                          <a:solidFill>
                            <a:srgbClr val="FFFF00"/>
                          </a:solidFill>
                        </a:rPr>
                        <a:t> K</a:t>
                      </a:r>
                    </a:p>
                  </a:txBody>
                </a:tc>
                <a:tc>
                  <a:txBody>
                    <a:bodyPr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b="1" cap="none" dirty="0" sz="1400" lang="en-IN" strike="noStrike" u="none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Cd1_16</a:t>
                      </a:r>
                      <a:endParaRPr cap="none" dirty="0" sz="1400" lang="en-IN" strike="noStrike" u="none">
                        <a:solidFill>
                          <a:srgbClr val="FFFF00"/>
                        </a:solidFill>
                      </a:endParaRPr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dirty="0" sz="1600" i="0" lang="en-US" strike="noStrike" u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b="1" cap="none" dirty="0" sz="1600" i="0" lang="en-US" err="1" strike="noStrike" u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b="1" cap="none" dirty="0" sz="1600" i="0" strike="noStrike" u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algn="l" indent="-317500" lvl="0" marL="457200" marR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cap="none" dirty="0" sz="1400" i="0" lang="en-US" strike="noStrike" u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</a:t>
            </a:r>
            <a:r>
              <a:rPr b="0" cap="none" dirty="0" sz="1400" i="0" lang="en-US" strike="noStrike" u="none">
                <a:solidFill>
                  <a:schemeClr val="dk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Food delivery website</a:t>
            </a:r>
            <a:r>
              <a:rPr b="0" cap="none" dirty="0" sz="1400" i="0" lang="en-US" strike="noStrike" u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”</a:t>
            </a:r>
            <a:endParaRPr b="0" cap="none" dirty="0" sz="1400" i="0" strike="noStrike" u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algn="l" indent="-317500" lvl="0" marL="457200" marR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cap="none" dirty="0" sz="1400" i="0" lang="en-US" strike="noStrike" u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b="0" cap="none" dirty="0" sz="1400" i="0" lang="en-US" err="1" strike="noStrike" u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b="0" cap="none" dirty="0" sz="1400" i="0" lang="en-US" strike="noStrike" u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b="0" cap="none" dirty="0" sz="1400" i="0" strike="noStrike" u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algn="l" indent="-317500" lvl="0" marL="457200" marR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cap="none" dirty="0" sz="1400" i="0" lang="en-US" strike="noStrike" u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b="0" cap="none" dirty="0" sz="1400" i="0" strike="noStrike" u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592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317500" lvl="0" marL="457200" marR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cap="none" sz="1400" i="0" lang="en-US" strike="noStrike" u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b="0" cap="none" sz="1400" i="0" strike="noStrike" u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algn="l" indent="-317500" lvl="0" marL="457200" marR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cap="none" sz="1400" i="0" lang="en-US" strike="noStrike" u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b="0" cap="none" sz="1400" i="0" strike="noStrike" u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algn="l" indent="-317500" lvl="0" marL="457200" marR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cap="none" sz="1400" i="0" lang="en-US" strike="noStrike" u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b="0" cap="none" sz="1400" i="0" strike="noStrike" u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algn="l" indent="-317500" lvl="0" marL="457200" marR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cap="none" sz="1400" i="0" lang="en-US" strike="noStrike" u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b="0" cap="none" sz="1600" i="0" strike="noStrike" u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048593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b="0" cap="none" sz="1400" i="0" lang="en-US" strike="noStrike" u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b="0" cap="none" sz="1400" i="0" strike="noStrike" u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048594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cap="none" sz="1400" i="0" lang="en-US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95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cap="none" sz="1800" i="0" lang="en-US" strike="noStrike" u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b="1" cap="none" sz="1800" i="0" strike="noStrike" u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596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0" lang="en-US" strike="noStrike" u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b="1" cap="none" sz="1600" i="0" strike="noStrike" u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cap="none" dirty="0" sz="1800" i="0" lang="en-US" strike="noStrike" u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Project  Description</a:t>
            </a:r>
            <a:endParaRPr b="1" cap="none" dirty="0" sz="1800" i="0" strike="noStrike" u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00" name="TextBox 1"/>
          <p:cNvSpPr txBox="1"/>
          <p:nvPr/>
        </p:nvSpPr>
        <p:spPr>
          <a:xfrm>
            <a:off x="550069" y="635794"/>
            <a:ext cx="8593931" cy="169164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1600" i="0" lang="en-IN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dirty="0" sz="1600" lang="en-IN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 indent="-285750" marL="285750">
              <a:buFont typeface="Arial" panose="020B0604020202020204" pitchFamily="34" charset="0"/>
              <a:buChar char="•"/>
            </a:pPr>
            <a:r>
              <a:rPr dirty="0" sz="1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objective of the Food Delivery Website is to create an online platform that facilitates the convenient ordering and delivery of food from a variety of local restaurants and eateries.</a:t>
            </a:r>
          </a:p>
          <a:p>
            <a:pPr algn="just" indent="-285750" marL="285750">
              <a:buFont typeface="Arial" panose="020B0604020202020204" pitchFamily="34" charset="0"/>
              <a:buChar char="•"/>
            </a:pPr>
            <a:r>
              <a:rPr dirty="0" sz="1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This platform aims to cater to the evolving dining habits of modern consumers, providing a seamless and user-friendly experience for both customers and restaurant partners.</a:t>
            </a:r>
            <a:endParaRPr dirty="0" sz="16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1" name="TextBox 2"/>
          <p:cNvSpPr txBox="1"/>
          <p:nvPr/>
        </p:nvSpPr>
        <p:spPr>
          <a:xfrm>
            <a:off x="445779" y="2623150"/>
            <a:ext cx="5852160" cy="396239"/>
          </a:xfrm>
          <a:prstGeom prst="rect"/>
          <a:noFill/>
        </p:spPr>
        <p:txBody>
          <a:bodyPr rtlCol="0" wrap="square">
            <a:sp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cap="none" dirty="0" sz="1800" i="0" lang="en-US" strike="noStrike" u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</p:txBody>
      </p:sp>
      <p:sp>
        <p:nvSpPr>
          <p:cNvPr id="1048602" name="TextBox 3"/>
          <p:cNvSpPr txBox="1"/>
          <p:nvPr/>
        </p:nvSpPr>
        <p:spPr>
          <a:xfrm>
            <a:off x="550069" y="2938047"/>
            <a:ext cx="8593931" cy="2758440"/>
          </a:xfrm>
          <a:prstGeom prst="rect"/>
          <a:noFill/>
        </p:spPr>
        <p:txBody>
          <a:bodyPr rtlCol="0" wrap="square">
            <a:spAutoFit/>
          </a:bodyPr>
          <a:p>
            <a:pPr algn="just">
              <a:buFont typeface="+mj-lt"/>
              <a:buAutoNum type="arabicPeriod"/>
            </a:pPr>
            <a:r>
              <a:rPr b="1" dirty="0" sz="1600" i="0"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b="0" dirty="0" sz="1600" i="0"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 create an online food delivery platform that connects customers with local restaurants, offering convenience and supporting local businesses.</a:t>
            </a:r>
          </a:p>
          <a:p>
            <a:pPr algn="just">
              <a:buFont typeface="+mj-lt"/>
              <a:buAutoNum type="arabicPeriod"/>
            </a:pPr>
            <a:r>
              <a:rPr b="1" dirty="0" sz="1600" i="0"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r>
              <a:rPr b="0" dirty="0" sz="1600" i="0"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project encompasses website development, order management, secure payments, customer support, and marketing efforts.</a:t>
            </a:r>
          </a:p>
          <a:p>
            <a:pPr algn="just">
              <a:buFont typeface="+mj-lt"/>
              <a:buAutoNum type="arabicPeriod"/>
            </a:pPr>
            <a:r>
              <a:rPr b="1" dirty="0" sz="1600" i="0"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Phases</a:t>
            </a:r>
            <a:r>
              <a:rPr b="0" dirty="0" sz="1600" i="0"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It includes planning, design, testing, deployment, restaurant onboarding, and marketing campaigns.</a:t>
            </a:r>
          </a:p>
          <a:p>
            <a:pPr algn="just">
              <a:buFont typeface="+mj-lt"/>
              <a:buAutoNum type="arabicPeriod"/>
            </a:pPr>
            <a:r>
              <a:rPr b="1" dirty="0" sz="1600" i="0"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b="0" dirty="0" sz="1600" i="0"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platform enhances dining convenience, boosts restaurant revenue, and generates income through transactions and partnerships, improving the overall dining experience.</a:t>
            </a:r>
          </a:p>
          <a:p>
            <a:endParaRPr dirty="0" sz="16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sz="1800" lang="en-US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7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8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9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0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1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2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3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4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5" name="Google Shape;1874;g2139e008f02_0_11"/>
          <p:cNvSpPr txBox="1"/>
          <p:nvPr/>
        </p:nvSpPr>
        <p:spPr>
          <a:xfrm>
            <a:off x="193300" y="125175"/>
            <a:ext cx="3126300" cy="9956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cap="none" sz="2400" i="0" lang="en-US" strike="noStrike" u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cap="none" sz="2400" i="0" strike="noStrike" u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048643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743996" y="1512961"/>
            <a:ext cx="2722200" cy="307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sp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b="0" dirty="0" i="0" lang="en-IN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https://github.com/07JN</a:t>
            </a:r>
            <a:endParaRPr b="0" dirty="0" i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048644" name="TextBox 1"/>
          <p:cNvSpPr txBox="1"/>
          <p:nvPr/>
        </p:nvSpPr>
        <p:spPr>
          <a:xfrm>
            <a:off x="4079910" y="1885984"/>
            <a:ext cx="2628559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N">
                <a:solidFill>
                  <a:schemeClr val="tx2"/>
                </a:solidFill>
                <a:latin typeface="EB Garamond SemiBold" panose="00000700000000000000" pitchFamily="2" charset="0"/>
                <a:ea typeface="EB Garamond SemiBold" panose="00000700000000000000" pitchFamily="2" charset="0"/>
              </a:rPr>
              <a:t>https://github.com/Asura1706</a:t>
            </a:r>
          </a:p>
        </p:txBody>
      </p:sp>
      <p:sp>
        <p:nvSpPr>
          <p:cNvPr id="1048645" name="TextBox 3"/>
          <p:cNvSpPr txBox="1"/>
          <p:nvPr/>
        </p:nvSpPr>
        <p:spPr>
          <a:xfrm>
            <a:off x="4079910" y="2291865"/>
            <a:ext cx="2571262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N">
                <a:solidFill>
                  <a:schemeClr val="tx2"/>
                </a:solidFill>
                <a:latin typeface="EB Garamond SemiBold" panose="00000700000000000000" pitchFamily="2" charset="0"/>
                <a:ea typeface="EB Garamond SemiBold" panose="00000700000000000000" pitchFamily="2" charset="0"/>
              </a:rPr>
              <a:t>https://github.com/Lankeesh</a:t>
            </a:r>
          </a:p>
        </p:txBody>
      </p:sp>
      <p:sp>
        <p:nvSpPr>
          <p:cNvPr id="1048646" name="TextBox 4"/>
          <p:cNvSpPr txBox="1"/>
          <p:nvPr/>
        </p:nvSpPr>
        <p:spPr>
          <a:xfrm>
            <a:off x="4079910" y="2697746"/>
            <a:ext cx="2799521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N">
                <a:solidFill>
                  <a:schemeClr val="tx2"/>
                </a:solidFill>
                <a:latin typeface="EB Garamond SemiBold" panose="00000700000000000000" pitchFamily="2" charset="0"/>
                <a:ea typeface="EB Garamond SemiBold" panose="00000700000000000000" pitchFamily="2" charset="0"/>
              </a:rPr>
              <a:t>https://github.com/heartinhari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Google Shape;1885;p213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Dr Manish Sharma</dc:creator>
  <cp:lastModifiedBy>J N</cp:lastModifiedBy>
  <dcterms:created xsi:type="dcterms:W3CDTF">2020-08-13T00:21:46Z</dcterms:created>
  <dcterms:modified xsi:type="dcterms:W3CDTF">2023-10-31T08:46:11Z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fe04085620304b3e877a16d879a60864</vt:lpwstr>
  </property>
</Properties>
</file>